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Raleway"/>
      <p:regular r:id="rId49"/>
      <p:bold r:id="rId50"/>
      <p:italic r:id="rId51"/>
      <p:boldItalic r:id="rId52"/>
    </p:embeddedFont>
    <p:embeddedFont>
      <p:font typeface="Roboto"/>
      <p:regular r:id="rId53"/>
      <p:bold r:id="rId54"/>
      <p:italic r:id="rId55"/>
      <p:boldItalic r:id="rId56"/>
    </p:embeddedFont>
    <p:embeddedFont>
      <p:font typeface="Proxima Nova"/>
      <p:regular r:id="rId57"/>
      <p:bold r:id="rId58"/>
      <p:italic r:id="rId59"/>
      <p:boldItalic r:id="rId60"/>
    </p:embeddedFont>
    <p:embeddedFont>
      <p:font typeface="Roboto Medium"/>
      <p:regular r:id="rId61"/>
      <p:bold r:id="rId62"/>
      <p:italic r:id="rId63"/>
      <p:boldItalic r:id="rId64"/>
    </p:embeddedFont>
    <p:embeddedFont>
      <p:font typeface="Amatic SC"/>
      <p:regular r:id="rId65"/>
      <p:bold r:id="rId66"/>
    </p:embeddedFont>
    <p:embeddedFont>
      <p:font typeface="Manrope"/>
      <p:regular r:id="rId67"/>
      <p:bold r:id="rId68"/>
    </p:embeddedFont>
    <p:embeddedFont>
      <p:font typeface="PT Sans"/>
      <p:regular r:id="rId69"/>
      <p:bold r:id="rId70"/>
      <p:italic r:id="rId71"/>
      <p:boldItalic r:id="rId72"/>
    </p:embeddedFont>
    <p:embeddedFont>
      <p:font typeface="Open Sans"/>
      <p:regular r:id="rId73"/>
      <p:bold r:id="rId74"/>
      <p:italic r:id="rId75"/>
      <p:boldItalic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5019697-BF15-4C53-BD9A-943356397D5B}">
  <a:tblStyle styleId="{F5019697-BF15-4C53-BD9A-943356397D5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B41E9FC8-FF61-4359-B2E9-2FB56C3B946D}"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Raleway-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OpenSans-regular.fntdata"/><Relationship Id="rId72" Type="http://schemas.openxmlformats.org/officeDocument/2006/relationships/font" Target="fonts/PTSans-boldItalic.fntdata"/><Relationship Id="rId31" Type="http://schemas.openxmlformats.org/officeDocument/2006/relationships/slide" Target="slides/slide24.xml"/><Relationship Id="rId75" Type="http://schemas.openxmlformats.org/officeDocument/2006/relationships/font" Target="fonts/OpenSans-italic.fntdata"/><Relationship Id="rId30" Type="http://schemas.openxmlformats.org/officeDocument/2006/relationships/slide" Target="slides/slide23.xml"/><Relationship Id="rId74" Type="http://schemas.openxmlformats.org/officeDocument/2006/relationships/font" Target="fonts/OpenSans-bold.fntdata"/><Relationship Id="rId33" Type="http://schemas.openxmlformats.org/officeDocument/2006/relationships/slide" Target="slides/slide26.xml"/><Relationship Id="rId32" Type="http://schemas.openxmlformats.org/officeDocument/2006/relationships/slide" Target="slides/slide25.xml"/><Relationship Id="rId76" Type="http://schemas.openxmlformats.org/officeDocument/2006/relationships/font" Target="fonts/OpenSans-boldItalic.fntdata"/><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PTSans-italic.fntdata"/><Relationship Id="rId70" Type="http://schemas.openxmlformats.org/officeDocument/2006/relationships/font" Target="fonts/PTSans-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obotoMedium-bold.fntdata"/><Relationship Id="rId61" Type="http://schemas.openxmlformats.org/officeDocument/2006/relationships/font" Target="fonts/RobotoMedium-regular.fntdata"/><Relationship Id="rId20" Type="http://schemas.openxmlformats.org/officeDocument/2006/relationships/slide" Target="slides/slide13.xml"/><Relationship Id="rId64" Type="http://schemas.openxmlformats.org/officeDocument/2006/relationships/font" Target="fonts/RobotoMedium-boldItalic.fntdata"/><Relationship Id="rId63" Type="http://schemas.openxmlformats.org/officeDocument/2006/relationships/font" Target="fonts/RobotoMedium-italic.fntdata"/><Relationship Id="rId22" Type="http://schemas.openxmlformats.org/officeDocument/2006/relationships/slide" Target="slides/slide15.xml"/><Relationship Id="rId66" Type="http://schemas.openxmlformats.org/officeDocument/2006/relationships/font" Target="fonts/AmaticSC-bold.fntdata"/><Relationship Id="rId21" Type="http://schemas.openxmlformats.org/officeDocument/2006/relationships/slide" Target="slides/slide14.xml"/><Relationship Id="rId65" Type="http://schemas.openxmlformats.org/officeDocument/2006/relationships/font" Target="fonts/AmaticSC-regular.fntdata"/><Relationship Id="rId24" Type="http://schemas.openxmlformats.org/officeDocument/2006/relationships/slide" Target="slides/slide17.xml"/><Relationship Id="rId68" Type="http://schemas.openxmlformats.org/officeDocument/2006/relationships/font" Target="fonts/Manrope-bold.fntdata"/><Relationship Id="rId23" Type="http://schemas.openxmlformats.org/officeDocument/2006/relationships/slide" Target="slides/slide16.xml"/><Relationship Id="rId67" Type="http://schemas.openxmlformats.org/officeDocument/2006/relationships/font" Target="fonts/Manrope-regular.fntdata"/><Relationship Id="rId60" Type="http://schemas.openxmlformats.org/officeDocument/2006/relationships/font" Target="fonts/ProximaNova-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TSans-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aleway-italic.fntdata"/><Relationship Id="rId50" Type="http://schemas.openxmlformats.org/officeDocument/2006/relationships/font" Target="fonts/Raleway-bold.fntdata"/><Relationship Id="rId53" Type="http://schemas.openxmlformats.org/officeDocument/2006/relationships/font" Target="fonts/Roboto-regular.fntdata"/><Relationship Id="rId52" Type="http://schemas.openxmlformats.org/officeDocument/2006/relationships/font" Target="fonts/Raleway-boldItalic.fntdata"/><Relationship Id="rId11" Type="http://schemas.openxmlformats.org/officeDocument/2006/relationships/slide" Target="slides/slide4.xml"/><Relationship Id="rId55" Type="http://schemas.openxmlformats.org/officeDocument/2006/relationships/font" Target="fonts/Roboto-italic.fntdata"/><Relationship Id="rId10" Type="http://schemas.openxmlformats.org/officeDocument/2006/relationships/slide" Target="slides/slide3.xml"/><Relationship Id="rId54" Type="http://schemas.openxmlformats.org/officeDocument/2006/relationships/font" Target="fonts/Roboto-bold.fntdata"/><Relationship Id="rId13" Type="http://schemas.openxmlformats.org/officeDocument/2006/relationships/slide" Target="slides/slide6.xml"/><Relationship Id="rId57" Type="http://schemas.openxmlformats.org/officeDocument/2006/relationships/font" Target="fonts/ProximaNova-regular.fntdata"/><Relationship Id="rId12" Type="http://schemas.openxmlformats.org/officeDocument/2006/relationships/slide" Target="slides/slide5.xml"/><Relationship Id="rId56" Type="http://schemas.openxmlformats.org/officeDocument/2006/relationships/font" Target="fonts/Roboto-boldItalic.fntdata"/><Relationship Id="rId15" Type="http://schemas.openxmlformats.org/officeDocument/2006/relationships/slide" Target="slides/slide8.xml"/><Relationship Id="rId59" Type="http://schemas.openxmlformats.org/officeDocument/2006/relationships/font" Target="fonts/ProximaNova-italic.fntdata"/><Relationship Id="rId14" Type="http://schemas.openxmlformats.org/officeDocument/2006/relationships/slide" Target="slides/slide7.xml"/><Relationship Id="rId58" Type="http://schemas.openxmlformats.org/officeDocument/2006/relationships/font" Target="fonts/ProximaNova-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jpg>
</file>

<file path=ppt/media/image22.jpg>
</file>

<file path=ppt/media/image23.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24fdd1721c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24fdd1721c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216241d4a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216241d4a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190cccfa9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190cccfa9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216241d4a3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216241d4a3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869d044d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869d044d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16bb02b26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16bb02b26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1e96b90568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1e96b90568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1e96b905680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1e96b905680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g1e96b905680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 name="Google Shape;887;g1e96b905680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1e96b905680_0_11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1e96b905680_0_11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1e96b905680_0_11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1e96b905680_0_11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g1e96b905680_0_11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 name="Google Shape;907;g1e96b905680_0_11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 name="Shape 923"/>
        <p:cNvGrpSpPr/>
        <p:nvPr/>
      </p:nvGrpSpPr>
      <p:grpSpPr>
        <a:xfrm>
          <a:off x="0" y="0"/>
          <a:ext cx="0" cy="0"/>
          <a:chOff x="0" y="0"/>
          <a:chExt cx="0" cy="0"/>
        </a:xfrm>
      </p:grpSpPr>
      <p:sp>
        <p:nvSpPr>
          <p:cNvPr id="924" name="Google Shape;924;g1e96b905680_0_11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5" name="Google Shape;925;g1e96b905680_0_11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g1e96b905680_0_11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g1e96b905680_0_11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6" name="Shape 1276"/>
        <p:cNvGrpSpPr/>
        <p:nvPr/>
      </p:nvGrpSpPr>
      <p:grpSpPr>
        <a:xfrm>
          <a:off x="0" y="0"/>
          <a:ext cx="0" cy="0"/>
          <a:chOff x="0" y="0"/>
          <a:chExt cx="0" cy="0"/>
        </a:xfrm>
      </p:grpSpPr>
      <p:sp>
        <p:nvSpPr>
          <p:cNvPr id="1277" name="Google Shape;1277;g1e96b905680_0_119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 name="Google Shape;1278;g1e96b905680_0_119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0" name="Shape 7190"/>
        <p:cNvGrpSpPr/>
        <p:nvPr/>
      </p:nvGrpSpPr>
      <p:grpSpPr>
        <a:xfrm>
          <a:off x="0" y="0"/>
          <a:ext cx="0" cy="0"/>
          <a:chOff x="0" y="0"/>
          <a:chExt cx="0" cy="0"/>
        </a:xfrm>
      </p:grpSpPr>
      <p:sp>
        <p:nvSpPr>
          <p:cNvPr id="7191" name="Google Shape;7191;g1e96b905680_0_178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2" name="Google Shape;7192;g1e96b905680_0_178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7" name="Shape 7617"/>
        <p:cNvGrpSpPr/>
        <p:nvPr/>
      </p:nvGrpSpPr>
      <p:grpSpPr>
        <a:xfrm>
          <a:off x="0" y="0"/>
          <a:ext cx="0" cy="0"/>
          <a:chOff x="0" y="0"/>
          <a:chExt cx="0" cy="0"/>
        </a:xfrm>
      </p:grpSpPr>
      <p:sp>
        <p:nvSpPr>
          <p:cNvPr id="7618" name="Google Shape;7618;g1e96b905680_0_18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9" name="Google Shape;7619;g1e96b905680_0_18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0" name="Shape 7780"/>
        <p:cNvGrpSpPr/>
        <p:nvPr/>
      </p:nvGrpSpPr>
      <p:grpSpPr>
        <a:xfrm>
          <a:off x="0" y="0"/>
          <a:ext cx="0" cy="0"/>
          <a:chOff x="0" y="0"/>
          <a:chExt cx="0" cy="0"/>
        </a:xfrm>
      </p:grpSpPr>
      <p:sp>
        <p:nvSpPr>
          <p:cNvPr id="7781" name="Google Shape;7781;g1e96b905680_0_18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2" name="Google Shape;7782;g1e96b905680_0_18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2" name="Shape 8182"/>
        <p:cNvGrpSpPr/>
        <p:nvPr/>
      </p:nvGrpSpPr>
      <p:grpSpPr>
        <a:xfrm>
          <a:off x="0" y="0"/>
          <a:ext cx="0" cy="0"/>
          <a:chOff x="0" y="0"/>
          <a:chExt cx="0" cy="0"/>
        </a:xfrm>
      </p:grpSpPr>
      <p:sp>
        <p:nvSpPr>
          <p:cNvPr id="8183" name="Google Shape;8183;g1e96b905680_0_18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4" name="Google Shape;8184;g1e96b905680_0_18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3" name="Shape 8553"/>
        <p:cNvGrpSpPr/>
        <p:nvPr/>
      </p:nvGrpSpPr>
      <p:grpSpPr>
        <a:xfrm>
          <a:off x="0" y="0"/>
          <a:ext cx="0" cy="0"/>
          <a:chOff x="0" y="0"/>
          <a:chExt cx="0" cy="0"/>
        </a:xfrm>
      </p:grpSpPr>
      <p:sp>
        <p:nvSpPr>
          <p:cNvPr id="8554" name="Google Shape;8554;g1e96b905680_0_19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55" name="Google Shape;8555;g1e96b905680_0_19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67" name="Shape 8867"/>
        <p:cNvGrpSpPr/>
        <p:nvPr/>
      </p:nvGrpSpPr>
      <p:grpSpPr>
        <a:xfrm>
          <a:off x="0" y="0"/>
          <a:ext cx="0" cy="0"/>
          <a:chOff x="0" y="0"/>
          <a:chExt cx="0" cy="0"/>
        </a:xfrm>
      </p:grpSpPr>
      <p:sp>
        <p:nvSpPr>
          <p:cNvPr id="8868" name="Google Shape;8868;g1e96b905680_0_19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9" name="Google Shape;8869;g1e96b905680_0_19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1" name="Shape 9161"/>
        <p:cNvGrpSpPr/>
        <p:nvPr/>
      </p:nvGrpSpPr>
      <p:grpSpPr>
        <a:xfrm>
          <a:off x="0" y="0"/>
          <a:ext cx="0" cy="0"/>
          <a:chOff x="0" y="0"/>
          <a:chExt cx="0" cy="0"/>
        </a:xfrm>
      </p:grpSpPr>
      <p:sp>
        <p:nvSpPr>
          <p:cNvPr id="9162" name="Google Shape;9162;g1e96b905680_0_198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3" name="Google Shape;9163;g1e96b905680_0_19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0" name="Shape 9520"/>
        <p:cNvGrpSpPr/>
        <p:nvPr/>
      </p:nvGrpSpPr>
      <p:grpSpPr>
        <a:xfrm>
          <a:off x="0" y="0"/>
          <a:ext cx="0" cy="0"/>
          <a:chOff x="0" y="0"/>
          <a:chExt cx="0" cy="0"/>
        </a:xfrm>
      </p:grpSpPr>
      <p:sp>
        <p:nvSpPr>
          <p:cNvPr id="9521" name="Google Shape;9521;g1e96b905680_0_20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2" name="Google Shape;9522;g1e96b905680_0_20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7" name="Shape 9937"/>
        <p:cNvGrpSpPr/>
        <p:nvPr/>
      </p:nvGrpSpPr>
      <p:grpSpPr>
        <a:xfrm>
          <a:off x="0" y="0"/>
          <a:ext cx="0" cy="0"/>
          <a:chOff x="0" y="0"/>
          <a:chExt cx="0" cy="0"/>
        </a:xfrm>
      </p:grpSpPr>
      <p:sp>
        <p:nvSpPr>
          <p:cNvPr id="9938" name="Google Shape;9938;g1e96b905680_0_20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9" name="Google Shape;9939;g1e96b905680_0_20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7" name="Shape 10277"/>
        <p:cNvGrpSpPr/>
        <p:nvPr/>
      </p:nvGrpSpPr>
      <p:grpSpPr>
        <a:xfrm>
          <a:off x="0" y="0"/>
          <a:ext cx="0" cy="0"/>
          <a:chOff x="0" y="0"/>
          <a:chExt cx="0" cy="0"/>
        </a:xfrm>
      </p:grpSpPr>
      <p:sp>
        <p:nvSpPr>
          <p:cNvPr id="10278" name="Google Shape;10278;g1e96b905680_0_20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9" name="Google Shape;10279;g1e96b905680_0_20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5" name="Shape 10465"/>
        <p:cNvGrpSpPr/>
        <p:nvPr/>
      </p:nvGrpSpPr>
      <p:grpSpPr>
        <a:xfrm>
          <a:off x="0" y="0"/>
          <a:ext cx="0" cy="0"/>
          <a:chOff x="0" y="0"/>
          <a:chExt cx="0" cy="0"/>
        </a:xfrm>
      </p:grpSpPr>
      <p:sp>
        <p:nvSpPr>
          <p:cNvPr id="10466" name="Google Shape;10466;g1e96b905680_0_2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7" name="Google Shape;10467;g1e96b905680_0_2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1" name="Shape 10711"/>
        <p:cNvGrpSpPr/>
        <p:nvPr/>
      </p:nvGrpSpPr>
      <p:grpSpPr>
        <a:xfrm>
          <a:off x="0" y="0"/>
          <a:ext cx="0" cy="0"/>
          <a:chOff x="0" y="0"/>
          <a:chExt cx="0" cy="0"/>
        </a:xfrm>
      </p:grpSpPr>
      <p:sp>
        <p:nvSpPr>
          <p:cNvPr id="10712" name="Google Shape;10712;g1e96b905680_0_22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3" name="Google Shape;10713;g1e96b905680_0_22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626150" y="1491750"/>
            <a:ext cx="4804500" cy="21600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b="1" sz="6500">
                <a:latin typeface="Manrope"/>
                <a:ea typeface="Manrope"/>
                <a:cs typeface="Manrope"/>
                <a:sym typeface="Manrop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018025" y="539500"/>
            <a:ext cx="2016000" cy="577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0" y="-4250"/>
            <a:ext cx="9143999" cy="3696713"/>
            <a:chOff x="0" y="-4250"/>
            <a:chExt cx="9143999" cy="3696713"/>
          </a:xfrm>
        </p:grpSpPr>
        <p:pic>
          <p:nvPicPr>
            <p:cNvPr id="12" name="Google Shape;12;p2"/>
            <p:cNvPicPr preferRelativeResize="0"/>
            <p:nvPr/>
          </p:nvPicPr>
          <p:blipFill rotWithShape="1">
            <a:blip r:embed="rId2">
              <a:alphaModFix/>
            </a:blip>
            <a:srcRect b="15120" l="0" r="0" t="67791"/>
            <a:stretch/>
          </p:blipFill>
          <p:spPr>
            <a:xfrm>
              <a:off x="5962100" y="-4250"/>
              <a:ext cx="3181899" cy="543750"/>
            </a:xfrm>
            <a:prstGeom prst="rect">
              <a:avLst/>
            </a:prstGeom>
            <a:noFill/>
            <a:ln>
              <a:noFill/>
            </a:ln>
            <a:effectLst>
              <a:outerShdw blurRad="285750" rotWithShape="0" algn="bl" dir="8220000" dist="133350">
                <a:schemeClr val="accent3"/>
              </a:outerShdw>
            </a:effectLst>
          </p:spPr>
        </p:pic>
        <p:pic>
          <p:nvPicPr>
            <p:cNvPr id="13" name="Google Shape;13;p2"/>
            <p:cNvPicPr preferRelativeResize="0"/>
            <p:nvPr/>
          </p:nvPicPr>
          <p:blipFill rotWithShape="1">
            <a:blip r:embed="rId3">
              <a:alphaModFix/>
            </a:blip>
            <a:srcRect b="0" l="67243" r="16176" t="0"/>
            <a:stretch/>
          </p:blipFill>
          <p:spPr>
            <a:xfrm>
              <a:off x="0" y="1603435"/>
              <a:ext cx="346351" cy="2089028"/>
            </a:xfrm>
            <a:prstGeom prst="rect">
              <a:avLst/>
            </a:prstGeom>
            <a:noFill/>
            <a:ln>
              <a:noFill/>
            </a:ln>
            <a:effectLst>
              <a:outerShdw blurRad="428625" rotWithShape="0" algn="bl" dir="2460000" dist="133350">
                <a:schemeClr val="accent3"/>
              </a:outerShdw>
            </a:effectLst>
          </p:spPr>
        </p:pic>
      </p:grpSp>
      <p:grpSp>
        <p:nvGrpSpPr>
          <p:cNvPr id="14" name="Google Shape;14;p2"/>
          <p:cNvGrpSpPr/>
          <p:nvPr/>
        </p:nvGrpSpPr>
        <p:grpSpPr>
          <a:xfrm>
            <a:off x="713225" y="539500"/>
            <a:ext cx="7739700" cy="4235350"/>
            <a:chOff x="713225" y="539500"/>
            <a:chExt cx="7739700" cy="4235350"/>
          </a:xfrm>
        </p:grpSpPr>
        <p:cxnSp>
          <p:nvCxnSpPr>
            <p:cNvPr id="15" name="Google Shape;15;p2"/>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cxnSp>
          <p:nvCxnSpPr>
            <p:cNvPr id="16" name="Google Shape;16;p2"/>
            <p:cNvCxnSpPr/>
            <p:nvPr/>
          </p:nvCxnSpPr>
          <p:spPr>
            <a:xfrm rot="10800000">
              <a:off x="713225" y="539500"/>
              <a:ext cx="0" cy="5778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0" name="Shape 70"/>
        <p:cNvGrpSpPr/>
        <p:nvPr/>
      </p:nvGrpSpPr>
      <p:grpSpPr>
        <a:xfrm>
          <a:off x="0" y="0"/>
          <a:ext cx="0" cy="0"/>
          <a:chOff x="0" y="0"/>
          <a:chExt cx="0" cy="0"/>
        </a:xfrm>
      </p:grpSpPr>
      <p:sp>
        <p:nvSpPr>
          <p:cNvPr id="71" name="Google Shape;71;p11"/>
          <p:cNvSpPr txBox="1"/>
          <p:nvPr>
            <p:ph hasCustomPrompt="1" type="title"/>
          </p:nvPr>
        </p:nvSpPr>
        <p:spPr>
          <a:xfrm>
            <a:off x="5749075" y="3159700"/>
            <a:ext cx="2681700" cy="11730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2" name="Google Shape;72;p11"/>
          <p:cNvSpPr txBox="1"/>
          <p:nvPr>
            <p:ph idx="1" type="subTitle"/>
          </p:nvPr>
        </p:nvSpPr>
        <p:spPr>
          <a:xfrm>
            <a:off x="1018025" y="539500"/>
            <a:ext cx="23424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pic>
        <p:nvPicPr>
          <p:cNvPr id="73" name="Google Shape;73;p11"/>
          <p:cNvPicPr preferRelativeResize="0"/>
          <p:nvPr/>
        </p:nvPicPr>
        <p:blipFill rotWithShape="1">
          <a:blip r:embed="rId2">
            <a:alphaModFix/>
          </a:blip>
          <a:srcRect b="0" l="67244" r="0" t="0"/>
          <a:stretch/>
        </p:blipFill>
        <p:spPr>
          <a:xfrm>
            <a:off x="0" y="2136825"/>
            <a:ext cx="556251" cy="2089049"/>
          </a:xfrm>
          <a:prstGeom prst="rect">
            <a:avLst/>
          </a:prstGeom>
          <a:noFill/>
          <a:ln>
            <a:noFill/>
          </a:ln>
          <a:effectLst>
            <a:outerShdw blurRad="428625" rotWithShape="0" algn="bl" dir="2460000" dist="133350">
              <a:schemeClr val="accent3"/>
            </a:outerShdw>
          </a:effectLst>
        </p:spPr>
      </p:pic>
      <p:cxnSp>
        <p:nvCxnSpPr>
          <p:cNvPr id="74" name="Google Shape;74;p11"/>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5" name="Shape 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76" name="Shape 76"/>
        <p:cNvGrpSpPr/>
        <p:nvPr/>
      </p:nvGrpSpPr>
      <p:grpSpPr>
        <a:xfrm>
          <a:off x="0" y="0"/>
          <a:ext cx="0" cy="0"/>
          <a:chOff x="0" y="0"/>
          <a:chExt cx="0" cy="0"/>
        </a:xfrm>
      </p:grpSpPr>
      <p:sp>
        <p:nvSpPr>
          <p:cNvPr id="77" name="Google Shape;77;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8" name="Google Shape;78;p13"/>
          <p:cNvSpPr txBox="1"/>
          <p:nvPr>
            <p:ph hasCustomPrompt="1" idx="2" type="title"/>
          </p:nvPr>
        </p:nvSpPr>
        <p:spPr>
          <a:xfrm>
            <a:off x="796200" y="15843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p:nvPr>
            <p:ph hasCustomPrompt="1" idx="3" type="title"/>
          </p:nvPr>
        </p:nvSpPr>
        <p:spPr>
          <a:xfrm>
            <a:off x="796200" y="3094002"/>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p:nvPr>
            <p:ph hasCustomPrompt="1" idx="4" type="title"/>
          </p:nvPr>
        </p:nvSpPr>
        <p:spPr>
          <a:xfrm>
            <a:off x="3439738" y="15843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p:nvPr>
            <p:ph hasCustomPrompt="1" idx="5" type="title"/>
          </p:nvPr>
        </p:nvSpPr>
        <p:spPr>
          <a:xfrm>
            <a:off x="3439738" y="3094002"/>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p:nvPr>
            <p:ph hasCustomPrompt="1" idx="6" type="title"/>
          </p:nvPr>
        </p:nvSpPr>
        <p:spPr>
          <a:xfrm>
            <a:off x="6083275" y="15843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p:nvPr>
            <p:ph hasCustomPrompt="1" idx="7" type="title"/>
          </p:nvPr>
        </p:nvSpPr>
        <p:spPr>
          <a:xfrm>
            <a:off x="6083275" y="3094002"/>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p:nvPr>
            <p:ph idx="1" type="subTitle"/>
          </p:nvPr>
        </p:nvSpPr>
        <p:spPr>
          <a:xfrm>
            <a:off x="796200" y="2064875"/>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5" name="Google Shape;85;p13"/>
          <p:cNvSpPr txBox="1"/>
          <p:nvPr>
            <p:ph idx="8" type="subTitle"/>
          </p:nvPr>
        </p:nvSpPr>
        <p:spPr>
          <a:xfrm>
            <a:off x="3439738" y="2064875"/>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6" name="Google Shape;86;p13"/>
          <p:cNvSpPr txBox="1"/>
          <p:nvPr>
            <p:ph idx="9" type="subTitle"/>
          </p:nvPr>
        </p:nvSpPr>
        <p:spPr>
          <a:xfrm>
            <a:off x="6083275" y="2064875"/>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7" name="Google Shape;87;p13"/>
          <p:cNvSpPr txBox="1"/>
          <p:nvPr>
            <p:ph idx="13" type="subTitle"/>
          </p:nvPr>
        </p:nvSpPr>
        <p:spPr>
          <a:xfrm>
            <a:off x="796200" y="3574550"/>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8" name="Google Shape;88;p13"/>
          <p:cNvSpPr txBox="1"/>
          <p:nvPr>
            <p:ph idx="14" type="subTitle"/>
          </p:nvPr>
        </p:nvSpPr>
        <p:spPr>
          <a:xfrm>
            <a:off x="3439738" y="3574550"/>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89" name="Google Shape;89;p13"/>
          <p:cNvSpPr txBox="1"/>
          <p:nvPr>
            <p:ph idx="15" type="subTitle"/>
          </p:nvPr>
        </p:nvSpPr>
        <p:spPr>
          <a:xfrm>
            <a:off x="6083275" y="3574550"/>
            <a:ext cx="2347500" cy="44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90" name="Google Shape;90;p13"/>
          <p:cNvGrpSpPr/>
          <p:nvPr/>
        </p:nvGrpSpPr>
        <p:grpSpPr>
          <a:xfrm>
            <a:off x="0" y="0"/>
            <a:ext cx="9150050" cy="4122174"/>
            <a:chOff x="0" y="0"/>
            <a:chExt cx="9150050" cy="4122174"/>
          </a:xfrm>
        </p:grpSpPr>
        <p:pic>
          <p:nvPicPr>
            <p:cNvPr id="91" name="Google Shape;91;p13"/>
            <p:cNvPicPr preferRelativeResize="0"/>
            <p:nvPr/>
          </p:nvPicPr>
          <p:blipFill rotWithShape="1">
            <a:blip r:embed="rId2">
              <a:alphaModFix/>
            </a:blip>
            <a:srcRect b="0" l="62264" r="26819" t="0"/>
            <a:stretch/>
          </p:blipFill>
          <p:spPr>
            <a:xfrm flipH="1">
              <a:off x="0" y="1542875"/>
              <a:ext cx="281551" cy="2579299"/>
            </a:xfrm>
            <a:prstGeom prst="rect">
              <a:avLst/>
            </a:prstGeom>
            <a:noFill/>
            <a:ln>
              <a:noFill/>
            </a:ln>
            <a:effectLst>
              <a:outerShdw blurRad="285750" rotWithShape="0" algn="bl" dir="2460000" dist="133350">
                <a:schemeClr val="accent3"/>
              </a:outerShdw>
            </a:effectLst>
          </p:spPr>
        </p:pic>
        <p:pic>
          <p:nvPicPr>
            <p:cNvPr id="92" name="Google Shape;92;p13"/>
            <p:cNvPicPr preferRelativeResize="0"/>
            <p:nvPr/>
          </p:nvPicPr>
          <p:blipFill rotWithShape="1">
            <a:blip r:embed="rId2">
              <a:alphaModFix/>
            </a:blip>
            <a:srcRect b="58439" l="0" r="0" t="15289"/>
            <a:stretch/>
          </p:blipFill>
          <p:spPr>
            <a:xfrm flipH="1">
              <a:off x="7737475" y="0"/>
              <a:ext cx="1412575" cy="371099"/>
            </a:xfrm>
            <a:prstGeom prst="rect">
              <a:avLst/>
            </a:prstGeom>
            <a:noFill/>
            <a:ln>
              <a:noFill/>
            </a:ln>
            <a:effectLst>
              <a:outerShdw blurRad="285750" rotWithShape="0" algn="bl" dir="8220000" dist="133350">
                <a:schemeClr val="accent3"/>
              </a:outerShdw>
            </a:effectLst>
          </p:spPr>
        </p:pic>
      </p:grpSp>
      <p:cxnSp>
        <p:nvCxnSpPr>
          <p:cNvPr id="93" name="Google Shape;93;p13"/>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94" name="Shape 94"/>
        <p:cNvGrpSpPr/>
        <p:nvPr/>
      </p:nvGrpSpPr>
      <p:grpSpPr>
        <a:xfrm>
          <a:off x="0" y="0"/>
          <a:ext cx="0" cy="0"/>
          <a:chOff x="0" y="0"/>
          <a:chExt cx="0" cy="0"/>
        </a:xfrm>
      </p:grpSpPr>
      <p:sp>
        <p:nvSpPr>
          <p:cNvPr id="95" name="Google Shape;95;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6" name="Google Shape;96;p14"/>
          <p:cNvSpPr txBox="1"/>
          <p:nvPr>
            <p:ph idx="1" type="subTitle"/>
          </p:nvPr>
        </p:nvSpPr>
        <p:spPr>
          <a:xfrm>
            <a:off x="3578700" y="1564300"/>
            <a:ext cx="4845300" cy="72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7" name="Google Shape;97;p14"/>
          <p:cNvSpPr txBox="1"/>
          <p:nvPr>
            <p:ph idx="2" type="subTitle"/>
          </p:nvPr>
        </p:nvSpPr>
        <p:spPr>
          <a:xfrm>
            <a:off x="3578700" y="2535350"/>
            <a:ext cx="4845300" cy="72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8" name="Google Shape;98;p14"/>
          <p:cNvSpPr txBox="1"/>
          <p:nvPr>
            <p:ph idx="3" type="subTitle"/>
          </p:nvPr>
        </p:nvSpPr>
        <p:spPr>
          <a:xfrm>
            <a:off x="3578700" y="3506400"/>
            <a:ext cx="4845300" cy="72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9" name="Google Shape;99;p14"/>
          <p:cNvSpPr txBox="1"/>
          <p:nvPr>
            <p:ph idx="4" type="subTitle"/>
          </p:nvPr>
        </p:nvSpPr>
        <p:spPr>
          <a:xfrm>
            <a:off x="1846625" y="1564300"/>
            <a:ext cx="1667100" cy="7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0" name="Google Shape;100;p14"/>
          <p:cNvSpPr txBox="1"/>
          <p:nvPr>
            <p:ph idx="5" type="subTitle"/>
          </p:nvPr>
        </p:nvSpPr>
        <p:spPr>
          <a:xfrm>
            <a:off x="1846625" y="2535350"/>
            <a:ext cx="1667100" cy="7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1" name="Google Shape;101;p14"/>
          <p:cNvSpPr txBox="1"/>
          <p:nvPr>
            <p:ph idx="6" type="subTitle"/>
          </p:nvPr>
        </p:nvSpPr>
        <p:spPr>
          <a:xfrm>
            <a:off x="1846625" y="3506400"/>
            <a:ext cx="1667100" cy="72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02" name="Google Shape;102;p14"/>
          <p:cNvGrpSpPr/>
          <p:nvPr/>
        </p:nvGrpSpPr>
        <p:grpSpPr>
          <a:xfrm>
            <a:off x="0" y="-4250"/>
            <a:ext cx="9143999" cy="3696713"/>
            <a:chOff x="0" y="-4250"/>
            <a:chExt cx="9143999" cy="3696713"/>
          </a:xfrm>
        </p:grpSpPr>
        <p:pic>
          <p:nvPicPr>
            <p:cNvPr id="103" name="Google Shape;103;p14"/>
            <p:cNvPicPr preferRelativeResize="0"/>
            <p:nvPr/>
          </p:nvPicPr>
          <p:blipFill rotWithShape="1">
            <a:blip r:embed="rId2">
              <a:alphaModFix/>
            </a:blip>
            <a:srcRect b="15120" l="0" r="0" t="67791"/>
            <a:stretch/>
          </p:blipFill>
          <p:spPr>
            <a:xfrm>
              <a:off x="5962100" y="-4250"/>
              <a:ext cx="3181899" cy="543750"/>
            </a:xfrm>
            <a:prstGeom prst="rect">
              <a:avLst/>
            </a:prstGeom>
            <a:noFill/>
            <a:ln>
              <a:noFill/>
            </a:ln>
            <a:effectLst>
              <a:outerShdw blurRad="285750" rotWithShape="0" algn="bl" dir="8220000" dist="133350">
                <a:schemeClr val="accent3"/>
              </a:outerShdw>
            </a:effectLst>
          </p:spPr>
        </p:pic>
        <p:pic>
          <p:nvPicPr>
            <p:cNvPr id="104" name="Google Shape;104;p14"/>
            <p:cNvPicPr preferRelativeResize="0"/>
            <p:nvPr/>
          </p:nvPicPr>
          <p:blipFill rotWithShape="1">
            <a:blip r:embed="rId3">
              <a:alphaModFix/>
            </a:blip>
            <a:srcRect b="0" l="67243" r="16176" t="0"/>
            <a:stretch/>
          </p:blipFill>
          <p:spPr>
            <a:xfrm>
              <a:off x="0" y="1603435"/>
              <a:ext cx="346351" cy="2089028"/>
            </a:xfrm>
            <a:prstGeom prst="rect">
              <a:avLst/>
            </a:prstGeom>
            <a:noFill/>
            <a:ln>
              <a:noFill/>
            </a:ln>
            <a:effectLst>
              <a:outerShdw blurRad="428625" rotWithShape="0" algn="bl" dir="2460000" dist="133350">
                <a:schemeClr val="accent3"/>
              </a:outerShdw>
            </a:effectLst>
          </p:spPr>
        </p:pic>
      </p:grpSp>
      <p:cxnSp>
        <p:nvCxnSpPr>
          <p:cNvPr id="105" name="Google Shape;105;p14"/>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06" name="Shape 106"/>
        <p:cNvGrpSpPr/>
        <p:nvPr/>
      </p:nvGrpSpPr>
      <p:grpSpPr>
        <a:xfrm>
          <a:off x="0" y="0"/>
          <a:ext cx="0" cy="0"/>
          <a:chOff x="0" y="0"/>
          <a:chExt cx="0" cy="0"/>
        </a:xfrm>
      </p:grpSpPr>
      <p:sp>
        <p:nvSpPr>
          <p:cNvPr id="107" name="Google Shape;107;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8" name="Google Shape;108;p15"/>
          <p:cNvSpPr txBox="1"/>
          <p:nvPr>
            <p:ph idx="1" type="subTitle"/>
          </p:nvPr>
        </p:nvSpPr>
        <p:spPr>
          <a:xfrm>
            <a:off x="1550624" y="1748900"/>
            <a:ext cx="2736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 name="Google Shape;109;p15"/>
          <p:cNvSpPr txBox="1"/>
          <p:nvPr>
            <p:ph idx="2" type="subTitle"/>
          </p:nvPr>
        </p:nvSpPr>
        <p:spPr>
          <a:xfrm>
            <a:off x="5667945" y="1748900"/>
            <a:ext cx="2736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0" name="Google Shape;110;p15"/>
          <p:cNvSpPr txBox="1"/>
          <p:nvPr>
            <p:ph idx="3" type="subTitle"/>
          </p:nvPr>
        </p:nvSpPr>
        <p:spPr>
          <a:xfrm>
            <a:off x="1550624" y="3412900"/>
            <a:ext cx="2736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1" name="Google Shape;111;p15"/>
          <p:cNvSpPr txBox="1"/>
          <p:nvPr>
            <p:ph idx="4" type="subTitle"/>
          </p:nvPr>
        </p:nvSpPr>
        <p:spPr>
          <a:xfrm>
            <a:off x="5667945" y="3412900"/>
            <a:ext cx="2736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2" name="Google Shape;112;p15"/>
          <p:cNvSpPr txBox="1"/>
          <p:nvPr>
            <p:ph idx="5" type="subTitle"/>
          </p:nvPr>
        </p:nvSpPr>
        <p:spPr>
          <a:xfrm>
            <a:off x="1550625" y="1457450"/>
            <a:ext cx="2736000" cy="375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3" name="Google Shape;113;p15"/>
          <p:cNvSpPr txBox="1"/>
          <p:nvPr>
            <p:ph idx="6" type="subTitle"/>
          </p:nvPr>
        </p:nvSpPr>
        <p:spPr>
          <a:xfrm>
            <a:off x="1550625" y="3121425"/>
            <a:ext cx="2736000" cy="375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4" name="Google Shape;114;p15"/>
          <p:cNvSpPr txBox="1"/>
          <p:nvPr>
            <p:ph idx="7" type="subTitle"/>
          </p:nvPr>
        </p:nvSpPr>
        <p:spPr>
          <a:xfrm>
            <a:off x="5667914" y="1457450"/>
            <a:ext cx="2736000" cy="375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5" name="Google Shape;115;p15"/>
          <p:cNvSpPr txBox="1"/>
          <p:nvPr>
            <p:ph idx="8" type="subTitle"/>
          </p:nvPr>
        </p:nvSpPr>
        <p:spPr>
          <a:xfrm>
            <a:off x="5667914" y="3121425"/>
            <a:ext cx="2736000" cy="375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16" name="Google Shape;116;p15"/>
          <p:cNvGrpSpPr/>
          <p:nvPr/>
        </p:nvGrpSpPr>
        <p:grpSpPr>
          <a:xfrm>
            <a:off x="0" y="0"/>
            <a:ext cx="9144001" cy="3923299"/>
            <a:chOff x="0" y="0"/>
            <a:chExt cx="9144001" cy="3923299"/>
          </a:xfrm>
        </p:grpSpPr>
        <p:pic>
          <p:nvPicPr>
            <p:cNvPr id="117" name="Google Shape;117;p15"/>
            <p:cNvPicPr preferRelativeResize="0"/>
            <p:nvPr/>
          </p:nvPicPr>
          <p:blipFill rotWithShape="1">
            <a:blip r:embed="rId2">
              <a:alphaModFix/>
            </a:blip>
            <a:srcRect b="6576" l="0" r="65965" t="0"/>
            <a:stretch/>
          </p:blipFill>
          <p:spPr>
            <a:xfrm>
              <a:off x="8797650" y="1834250"/>
              <a:ext cx="346351" cy="2089049"/>
            </a:xfrm>
            <a:prstGeom prst="rect">
              <a:avLst/>
            </a:prstGeom>
            <a:noFill/>
            <a:ln>
              <a:noFill/>
            </a:ln>
            <a:effectLst>
              <a:outerShdw blurRad="285750" rotWithShape="0" algn="bl" dir="8220000" dist="133350">
                <a:schemeClr val="accent3"/>
              </a:outerShdw>
            </a:effectLst>
          </p:spPr>
        </p:pic>
        <p:pic>
          <p:nvPicPr>
            <p:cNvPr id="118" name="Google Shape;118;p15"/>
            <p:cNvPicPr preferRelativeResize="0"/>
            <p:nvPr/>
          </p:nvPicPr>
          <p:blipFill rotWithShape="1">
            <a:blip r:embed="rId3">
              <a:alphaModFix/>
            </a:blip>
            <a:srcRect b="26280" l="0" r="0" t="51423"/>
            <a:stretch/>
          </p:blipFill>
          <p:spPr>
            <a:xfrm>
              <a:off x="0" y="0"/>
              <a:ext cx="3181899" cy="375300"/>
            </a:xfrm>
            <a:prstGeom prst="rect">
              <a:avLst/>
            </a:prstGeom>
            <a:noFill/>
            <a:ln>
              <a:noFill/>
            </a:ln>
            <a:effectLst>
              <a:outerShdw blurRad="428625" rotWithShape="0" algn="bl" dir="2460000" dist="133350">
                <a:schemeClr val="accent3"/>
              </a:outerShdw>
            </a:effectLst>
          </p:spPr>
        </p:pic>
      </p:grpSp>
      <p:cxnSp>
        <p:nvCxnSpPr>
          <p:cNvPr id="119" name="Google Shape;119;p15"/>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20" name="Shape 120"/>
        <p:cNvGrpSpPr/>
        <p:nvPr/>
      </p:nvGrpSpPr>
      <p:grpSpPr>
        <a:xfrm>
          <a:off x="0" y="0"/>
          <a:ext cx="0" cy="0"/>
          <a:chOff x="0" y="0"/>
          <a:chExt cx="0" cy="0"/>
        </a:xfrm>
      </p:grpSpPr>
      <p:sp>
        <p:nvSpPr>
          <p:cNvPr id="121" name="Google Shape;121;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2" name="Google Shape;122;p16"/>
          <p:cNvSpPr txBox="1"/>
          <p:nvPr>
            <p:ph idx="1" type="subTitle"/>
          </p:nvPr>
        </p:nvSpPr>
        <p:spPr>
          <a:xfrm>
            <a:off x="1017326" y="1786350"/>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3" name="Google Shape;123;p16"/>
          <p:cNvSpPr txBox="1"/>
          <p:nvPr>
            <p:ph idx="2" type="subTitle"/>
          </p:nvPr>
        </p:nvSpPr>
        <p:spPr>
          <a:xfrm>
            <a:off x="3709511" y="1786359"/>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4" name="Google Shape;124;p16"/>
          <p:cNvSpPr txBox="1"/>
          <p:nvPr>
            <p:ph idx="3" type="subTitle"/>
          </p:nvPr>
        </p:nvSpPr>
        <p:spPr>
          <a:xfrm>
            <a:off x="1017326" y="3346400"/>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5" name="Google Shape;125;p16"/>
          <p:cNvSpPr txBox="1"/>
          <p:nvPr>
            <p:ph idx="4" type="subTitle"/>
          </p:nvPr>
        </p:nvSpPr>
        <p:spPr>
          <a:xfrm>
            <a:off x="3709499" y="3346400"/>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 name="Google Shape;126;p16"/>
          <p:cNvSpPr txBox="1"/>
          <p:nvPr>
            <p:ph idx="5" type="subTitle"/>
          </p:nvPr>
        </p:nvSpPr>
        <p:spPr>
          <a:xfrm>
            <a:off x="6401672" y="1786359"/>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16"/>
          <p:cNvSpPr txBox="1"/>
          <p:nvPr>
            <p:ph idx="6" type="subTitle"/>
          </p:nvPr>
        </p:nvSpPr>
        <p:spPr>
          <a:xfrm>
            <a:off x="6401672" y="3346400"/>
            <a:ext cx="1975200" cy="10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16"/>
          <p:cNvSpPr txBox="1"/>
          <p:nvPr>
            <p:ph idx="7" type="subTitle"/>
          </p:nvPr>
        </p:nvSpPr>
        <p:spPr>
          <a:xfrm>
            <a:off x="1017326" y="1258579"/>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9" name="Google Shape;129;p16"/>
          <p:cNvSpPr txBox="1"/>
          <p:nvPr>
            <p:ph idx="8" type="subTitle"/>
          </p:nvPr>
        </p:nvSpPr>
        <p:spPr>
          <a:xfrm>
            <a:off x="3709511" y="1258588"/>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0" name="Google Shape;130;p16"/>
          <p:cNvSpPr txBox="1"/>
          <p:nvPr>
            <p:ph idx="9" type="subTitle"/>
          </p:nvPr>
        </p:nvSpPr>
        <p:spPr>
          <a:xfrm>
            <a:off x="6401672" y="1258588"/>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1" name="Google Shape;131;p16"/>
          <p:cNvSpPr txBox="1"/>
          <p:nvPr>
            <p:ph idx="13" type="subTitle"/>
          </p:nvPr>
        </p:nvSpPr>
        <p:spPr>
          <a:xfrm>
            <a:off x="1017326" y="2815504"/>
            <a:ext cx="1975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2" name="Google Shape;132;p16"/>
          <p:cNvSpPr txBox="1"/>
          <p:nvPr>
            <p:ph idx="14" type="subTitle"/>
          </p:nvPr>
        </p:nvSpPr>
        <p:spPr>
          <a:xfrm>
            <a:off x="3709511" y="2815504"/>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3" name="Google Shape;133;p16"/>
          <p:cNvSpPr txBox="1"/>
          <p:nvPr>
            <p:ph idx="15" type="subTitle"/>
          </p:nvPr>
        </p:nvSpPr>
        <p:spPr>
          <a:xfrm>
            <a:off x="6401672" y="2815504"/>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34" name="Google Shape;134;p16"/>
          <p:cNvGrpSpPr/>
          <p:nvPr/>
        </p:nvGrpSpPr>
        <p:grpSpPr>
          <a:xfrm>
            <a:off x="-12350" y="0"/>
            <a:ext cx="9176501" cy="3722113"/>
            <a:chOff x="-12350" y="0"/>
            <a:chExt cx="9176501" cy="3722113"/>
          </a:xfrm>
        </p:grpSpPr>
        <p:pic>
          <p:nvPicPr>
            <p:cNvPr id="135" name="Google Shape;135;p16"/>
            <p:cNvPicPr preferRelativeResize="0"/>
            <p:nvPr/>
          </p:nvPicPr>
          <p:blipFill rotWithShape="1">
            <a:blip r:embed="rId2">
              <a:alphaModFix/>
            </a:blip>
            <a:srcRect b="0" l="67243" r="16176" t="0"/>
            <a:stretch/>
          </p:blipFill>
          <p:spPr>
            <a:xfrm>
              <a:off x="-12350" y="1633085"/>
              <a:ext cx="346351" cy="2089028"/>
            </a:xfrm>
            <a:prstGeom prst="rect">
              <a:avLst/>
            </a:prstGeom>
            <a:noFill/>
            <a:ln>
              <a:noFill/>
            </a:ln>
            <a:effectLst>
              <a:outerShdw blurRad="428625" rotWithShape="0" algn="bl" dir="2460000" dist="133350">
                <a:schemeClr val="accent3"/>
              </a:outerShdw>
            </a:effectLst>
          </p:spPr>
        </p:pic>
        <p:pic>
          <p:nvPicPr>
            <p:cNvPr id="136" name="Google Shape;136;p16"/>
            <p:cNvPicPr preferRelativeResize="0"/>
            <p:nvPr/>
          </p:nvPicPr>
          <p:blipFill rotWithShape="1">
            <a:blip r:embed="rId3">
              <a:alphaModFix/>
            </a:blip>
            <a:srcRect b="15120" l="0" r="0" t="67791"/>
            <a:stretch/>
          </p:blipFill>
          <p:spPr>
            <a:xfrm>
              <a:off x="8817800" y="0"/>
              <a:ext cx="346351" cy="1258600"/>
            </a:xfrm>
            <a:prstGeom prst="rect">
              <a:avLst/>
            </a:prstGeom>
            <a:noFill/>
            <a:ln>
              <a:noFill/>
            </a:ln>
            <a:effectLst>
              <a:outerShdw blurRad="285750" rotWithShape="0" algn="bl" dir="8220000" dist="133350">
                <a:schemeClr val="accent3"/>
              </a:outerShdw>
            </a:effectLst>
          </p:spPr>
        </p:pic>
      </p:grpSp>
      <p:cxnSp>
        <p:nvCxnSpPr>
          <p:cNvPr id="137" name="Google Shape;137;p16"/>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AND_BODY_1">
    <p:spTree>
      <p:nvGrpSpPr>
        <p:cNvPr id="138" name="Shape 138"/>
        <p:cNvGrpSpPr/>
        <p:nvPr/>
      </p:nvGrpSpPr>
      <p:grpSpPr>
        <a:xfrm>
          <a:off x="0" y="0"/>
          <a:ext cx="0" cy="0"/>
          <a:chOff x="0" y="0"/>
          <a:chExt cx="0" cy="0"/>
        </a:xfrm>
      </p:grpSpPr>
      <p:sp>
        <p:nvSpPr>
          <p:cNvPr id="139" name="Google Shape;139;p17"/>
          <p:cNvSpPr txBox="1"/>
          <p:nvPr>
            <p:ph type="title"/>
          </p:nvPr>
        </p:nvSpPr>
        <p:spPr>
          <a:xfrm>
            <a:off x="1170425" y="1052150"/>
            <a:ext cx="3401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0" name="Google Shape;140;p17"/>
          <p:cNvSpPr txBox="1"/>
          <p:nvPr>
            <p:ph idx="1" type="body"/>
          </p:nvPr>
        </p:nvSpPr>
        <p:spPr>
          <a:xfrm>
            <a:off x="1170425" y="1595575"/>
            <a:ext cx="3401700" cy="2470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cxnSp>
        <p:nvCxnSpPr>
          <p:cNvPr id="141" name="Google Shape;141;p17"/>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pic>
        <p:nvPicPr>
          <p:cNvPr id="142" name="Google Shape;142;p17"/>
          <p:cNvPicPr preferRelativeResize="0"/>
          <p:nvPr/>
        </p:nvPicPr>
        <p:blipFill rotWithShape="1">
          <a:blip r:embed="rId2">
            <a:alphaModFix/>
          </a:blip>
          <a:srcRect b="44976" l="74376" r="9044" t="44976"/>
          <a:stretch/>
        </p:blipFill>
        <p:spPr>
          <a:xfrm>
            <a:off x="0" y="0"/>
            <a:ext cx="3181899" cy="375300"/>
          </a:xfrm>
          <a:prstGeom prst="rect">
            <a:avLst/>
          </a:prstGeom>
          <a:noFill/>
          <a:ln>
            <a:noFill/>
          </a:ln>
          <a:effectLst>
            <a:outerShdw blurRad="428625" rotWithShape="0" algn="bl" dir="2460000" dist="133350">
              <a:schemeClr val="accent3"/>
            </a:outerShdw>
          </a:effectLst>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43" name="Shape 143"/>
        <p:cNvGrpSpPr/>
        <p:nvPr/>
      </p:nvGrpSpPr>
      <p:grpSpPr>
        <a:xfrm>
          <a:off x="0" y="0"/>
          <a:ext cx="0" cy="0"/>
          <a:chOff x="0" y="0"/>
          <a:chExt cx="0" cy="0"/>
        </a:xfrm>
      </p:grpSpPr>
      <p:sp>
        <p:nvSpPr>
          <p:cNvPr id="144" name="Google Shape;144;p18"/>
          <p:cNvSpPr txBox="1"/>
          <p:nvPr>
            <p:ph hasCustomPrompt="1" type="title"/>
          </p:nvPr>
        </p:nvSpPr>
        <p:spPr>
          <a:xfrm>
            <a:off x="5004849" y="2024400"/>
            <a:ext cx="31890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5" name="Google Shape;145;p18"/>
          <p:cNvSpPr txBox="1"/>
          <p:nvPr>
            <p:ph idx="1" type="subTitle"/>
          </p:nvPr>
        </p:nvSpPr>
        <p:spPr>
          <a:xfrm>
            <a:off x="5004849" y="2646798"/>
            <a:ext cx="3189000" cy="3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46" name="Google Shape;146;p18"/>
          <p:cNvSpPr txBox="1"/>
          <p:nvPr>
            <p:ph hasCustomPrompt="1" idx="2" type="title"/>
          </p:nvPr>
        </p:nvSpPr>
        <p:spPr>
          <a:xfrm>
            <a:off x="5004849" y="768050"/>
            <a:ext cx="31890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7" name="Google Shape;147;p18"/>
          <p:cNvSpPr txBox="1"/>
          <p:nvPr>
            <p:ph idx="3" type="subTitle"/>
          </p:nvPr>
        </p:nvSpPr>
        <p:spPr>
          <a:xfrm>
            <a:off x="5004849" y="1390597"/>
            <a:ext cx="3189000" cy="3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48" name="Google Shape;148;p18"/>
          <p:cNvSpPr txBox="1"/>
          <p:nvPr>
            <p:ph hasCustomPrompt="1" idx="4" type="title"/>
          </p:nvPr>
        </p:nvSpPr>
        <p:spPr>
          <a:xfrm>
            <a:off x="5004849" y="3280750"/>
            <a:ext cx="31890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9" name="Google Shape;149;p18"/>
          <p:cNvSpPr txBox="1"/>
          <p:nvPr>
            <p:ph idx="5" type="subTitle"/>
          </p:nvPr>
        </p:nvSpPr>
        <p:spPr>
          <a:xfrm>
            <a:off x="5004849" y="3903000"/>
            <a:ext cx="3189000" cy="3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50" name="Google Shape;150;p18"/>
          <p:cNvSpPr/>
          <p:nvPr>
            <p:ph idx="6" type="pic"/>
          </p:nvPr>
        </p:nvSpPr>
        <p:spPr>
          <a:xfrm>
            <a:off x="1151725" y="768075"/>
            <a:ext cx="2681700" cy="3455100"/>
          </a:xfrm>
          <a:prstGeom prst="rect">
            <a:avLst/>
          </a:prstGeom>
          <a:noFill/>
          <a:ln>
            <a:noFill/>
          </a:ln>
        </p:spPr>
      </p:sp>
      <p:pic>
        <p:nvPicPr>
          <p:cNvPr id="151" name="Google Shape;151;p18"/>
          <p:cNvPicPr preferRelativeResize="0"/>
          <p:nvPr/>
        </p:nvPicPr>
        <p:blipFill rotWithShape="1">
          <a:blip r:embed="rId2">
            <a:alphaModFix/>
          </a:blip>
          <a:srcRect b="3516" l="0" r="0" t="79394"/>
          <a:stretch/>
        </p:blipFill>
        <p:spPr>
          <a:xfrm>
            <a:off x="7438574" y="0"/>
            <a:ext cx="1705425" cy="370324"/>
          </a:xfrm>
          <a:prstGeom prst="rect">
            <a:avLst/>
          </a:prstGeom>
          <a:noFill/>
          <a:ln>
            <a:noFill/>
          </a:ln>
          <a:effectLst>
            <a:outerShdw blurRad="285750" rotWithShape="0" algn="bl" dir="8220000" dist="133350">
              <a:schemeClr val="accent3"/>
            </a:outerShdw>
          </a:effectLst>
        </p:spPr>
      </p:pic>
      <p:cxnSp>
        <p:nvCxnSpPr>
          <p:cNvPr id="152" name="Google Shape;152;p18"/>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53" name="Shape 153"/>
        <p:cNvGrpSpPr/>
        <p:nvPr/>
      </p:nvGrpSpPr>
      <p:grpSpPr>
        <a:xfrm>
          <a:off x="0" y="0"/>
          <a:ext cx="0" cy="0"/>
          <a:chOff x="0" y="0"/>
          <a:chExt cx="0" cy="0"/>
        </a:xfrm>
      </p:grpSpPr>
      <p:sp>
        <p:nvSpPr>
          <p:cNvPr id="154" name="Google Shape;154;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55" name="Google Shape;155;p19"/>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grpSp>
        <p:nvGrpSpPr>
          <p:cNvPr id="156" name="Google Shape;156;p19"/>
          <p:cNvGrpSpPr/>
          <p:nvPr/>
        </p:nvGrpSpPr>
        <p:grpSpPr>
          <a:xfrm>
            <a:off x="0" y="0"/>
            <a:ext cx="9144000" cy="3936375"/>
            <a:chOff x="0" y="0"/>
            <a:chExt cx="9144000" cy="3936375"/>
          </a:xfrm>
        </p:grpSpPr>
        <p:pic>
          <p:nvPicPr>
            <p:cNvPr id="157" name="Google Shape;157;p19"/>
            <p:cNvPicPr preferRelativeResize="0"/>
            <p:nvPr/>
          </p:nvPicPr>
          <p:blipFill rotWithShape="1">
            <a:blip r:embed="rId2">
              <a:alphaModFix/>
            </a:blip>
            <a:srcRect b="18930" l="0" r="0" t="71979"/>
            <a:stretch/>
          </p:blipFill>
          <p:spPr>
            <a:xfrm flipH="1">
              <a:off x="0" y="0"/>
              <a:ext cx="2585350" cy="235024"/>
            </a:xfrm>
            <a:prstGeom prst="rect">
              <a:avLst/>
            </a:prstGeom>
            <a:noFill/>
            <a:ln>
              <a:noFill/>
            </a:ln>
            <a:effectLst>
              <a:outerShdw blurRad="285750" rotWithShape="0" algn="bl" dir="2460000" dist="133350">
                <a:schemeClr val="accent3"/>
              </a:outerShdw>
            </a:effectLst>
          </p:spPr>
        </p:pic>
        <p:pic>
          <p:nvPicPr>
            <p:cNvPr id="158" name="Google Shape;158;p19"/>
            <p:cNvPicPr preferRelativeResize="0"/>
            <p:nvPr/>
          </p:nvPicPr>
          <p:blipFill rotWithShape="1">
            <a:blip r:embed="rId2">
              <a:alphaModFix/>
            </a:blip>
            <a:srcRect b="0" l="85658" r="1361" t="0"/>
            <a:stretch/>
          </p:blipFill>
          <p:spPr>
            <a:xfrm>
              <a:off x="8862450" y="1767225"/>
              <a:ext cx="281551" cy="2169150"/>
            </a:xfrm>
            <a:prstGeom prst="rect">
              <a:avLst/>
            </a:prstGeom>
            <a:noFill/>
            <a:ln>
              <a:noFill/>
            </a:ln>
            <a:effectLst>
              <a:outerShdw blurRad="285750" rotWithShape="0" algn="bl" dir="8220000" dist="133350">
                <a:schemeClr val="accent3"/>
              </a:outerShdw>
            </a:effectLst>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59" name="Shape 159"/>
        <p:cNvGrpSpPr/>
        <p:nvPr/>
      </p:nvGrpSpPr>
      <p:grpSpPr>
        <a:xfrm>
          <a:off x="0" y="0"/>
          <a:ext cx="0" cy="0"/>
          <a:chOff x="0" y="0"/>
          <a:chExt cx="0" cy="0"/>
        </a:xfrm>
      </p:grpSpPr>
      <p:sp>
        <p:nvSpPr>
          <p:cNvPr id="160" name="Google Shape;160;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61" name="Google Shape;161;p20"/>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grpSp>
        <p:nvGrpSpPr>
          <p:cNvPr id="162" name="Google Shape;162;p20"/>
          <p:cNvGrpSpPr/>
          <p:nvPr/>
        </p:nvGrpSpPr>
        <p:grpSpPr>
          <a:xfrm>
            <a:off x="0" y="0"/>
            <a:ext cx="9143999" cy="5143499"/>
            <a:chOff x="0" y="0"/>
            <a:chExt cx="9143999" cy="5143499"/>
          </a:xfrm>
        </p:grpSpPr>
        <p:pic>
          <p:nvPicPr>
            <p:cNvPr id="163" name="Google Shape;163;p20"/>
            <p:cNvPicPr preferRelativeResize="0"/>
            <p:nvPr/>
          </p:nvPicPr>
          <p:blipFill rotWithShape="1">
            <a:blip r:embed="rId2">
              <a:alphaModFix/>
            </a:blip>
            <a:srcRect b="71349" l="0" r="0" t="5470"/>
            <a:stretch/>
          </p:blipFill>
          <p:spPr>
            <a:xfrm>
              <a:off x="7524725" y="0"/>
              <a:ext cx="1619274" cy="375351"/>
            </a:xfrm>
            <a:prstGeom prst="rect">
              <a:avLst/>
            </a:prstGeom>
            <a:noFill/>
            <a:ln>
              <a:noFill/>
            </a:ln>
            <a:effectLst>
              <a:outerShdw blurRad="285750" rotWithShape="0" algn="bl" dir="8220000" dist="133350">
                <a:schemeClr val="accent3"/>
              </a:outerShdw>
            </a:effectLst>
          </p:spPr>
        </p:pic>
        <p:pic>
          <p:nvPicPr>
            <p:cNvPr id="164" name="Google Shape;164;p20"/>
            <p:cNvPicPr preferRelativeResize="0"/>
            <p:nvPr/>
          </p:nvPicPr>
          <p:blipFill rotWithShape="1">
            <a:blip r:embed="rId2">
              <a:alphaModFix/>
            </a:blip>
            <a:srcRect b="0" l="17732" r="68790" t="0"/>
            <a:stretch/>
          </p:blipFill>
          <p:spPr>
            <a:xfrm>
              <a:off x="0" y="3054450"/>
              <a:ext cx="281551" cy="2089049"/>
            </a:xfrm>
            <a:prstGeom prst="rect">
              <a:avLst/>
            </a:prstGeom>
            <a:noFill/>
            <a:ln>
              <a:noFill/>
            </a:ln>
            <a:effectLst>
              <a:outerShdw blurRad="428625" rotWithShape="0" algn="bl" dir="2460000" dist="133350">
                <a:schemeClr val="accent3"/>
              </a:outerShdw>
            </a:effectLst>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1094225" y="2233825"/>
            <a:ext cx="4983000" cy="1723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1094225" y="752425"/>
            <a:ext cx="1194000" cy="879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20" name="Google Shape;20;p3"/>
          <p:cNvGrpSpPr/>
          <p:nvPr/>
        </p:nvGrpSpPr>
        <p:grpSpPr>
          <a:xfrm>
            <a:off x="0" y="0"/>
            <a:ext cx="9144000" cy="3957624"/>
            <a:chOff x="0" y="0"/>
            <a:chExt cx="9144000" cy="3957624"/>
          </a:xfrm>
        </p:grpSpPr>
        <p:pic>
          <p:nvPicPr>
            <p:cNvPr id="21" name="Google Shape;21;p3"/>
            <p:cNvPicPr preferRelativeResize="0"/>
            <p:nvPr/>
          </p:nvPicPr>
          <p:blipFill rotWithShape="1">
            <a:blip r:embed="rId2">
              <a:alphaModFix/>
            </a:blip>
            <a:srcRect b="89238" l="0" r="0" t="0"/>
            <a:stretch/>
          </p:blipFill>
          <p:spPr>
            <a:xfrm>
              <a:off x="5695725" y="0"/>
              <a:ext cx="3448275" cy="371099"/>
            </a:xfrm>
            <a:prstGeom prst="rect">
              <a:avLst/>
            </a:prstGeom>
            <a:noFill/>
            <a:ln>
              <a:noFill/>
            </a:ln>
            <a:effectLst>
              <a:outerShdw blurRad="285750" rotWithShape="0" algn="bl" dir="8220000" dist="133350">
                <a:schemeClr val="accent3"/>
              </a:outerShdw>
            </a:effectLst>
          </p:spPr>
        </p:pic>
        <p:pic>
          <p:nvPicPr>
            <p:cNvPr id="22" name="Google Shape;22;p3"/>
            <p:cNvPicPr preferRelativeResize="0"/>
            <p:nvPr/>
          </p:nvPicPr>
          <p:blipFill rotWithShape="1">
            <a:blip r:embed="rId2">
              <a:alphaModFix/>
            </a:blip>
            <a:srcRect b="0" l="28449" r="46132" t="0"/>
            <a:stretch/>
          </p:blipFill>
          <p:spPr>
            <a:xfrm>
              <a:off x="0" y="2233825"/>
              <a:ext cx="438151" cy="1723799"/>
            </a:xfrm>
            <a:prstGeom prst="rect">
              <a:avLst/>
            </a:prstGeom>
            <a:noFill/>
            <a:ln>
              <a:noFill/>
            </a:ln>
            <a:effectLst>
              <a:outerShdw blurRad="428625" rotWithShape="0" algn="bl" dir="2460000" dist="133350">
                <a:schemeClr val="accent3"/>
              </a:outerShdw>
            </a:effectLst>
          </p:spPr>
        </p:pic>
      </p:grpSp>
      <p:grpSp>
        <p:nvGrpSpPr>
          <p:cNvPr id="23" name="Google Shape;23;p3"/>
          <p:cNvGrpSpPr/>
          <p:nvPr/>
        </p:nvGrpSpPr>
        <p:grpSpPr>
          <a:xfrm>
            <a:off x="713225" y="752475"/>
            <a:ext cx="7739700" cy="4022375"/>
            <a:chOff x="713225" y="752475"/>
            <a:chExt cx="7739700" cy="4022375"/>
          </a:xfrm>
        </p:grpSpPr>
        <p:cxnSp>
          <p:nvCxnSpPr>
            <p:cNvPr id="24" name="Google Shape;24;p3"/>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cxnSp>
          <p:nvCxnSpPr>
            <p:cNvPr id="25" name="Google Shape;25;p3"/>
            <p:cNvCxnSpPr/>
            <p:nvPr/>
          </p:nvCxnSpPr>
          <p:spPr>
            <a:xfrm rot="10800000">
              <a:off x="713225" y="752475"/>
              <a:ext cx="0" cy="8799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165" name="Shape 165"/>
        <p:cNvGrpSpPr/>
        <p:nvPr/>
      </p:nvGrpSpPr>
      <p:grpSpPr>
        <a:xfrm>
          <a:off x="0" y="0"/>
          <a:ext cx="0" cy="0"/>
          <a:chOff x="0" y="0"/>
          <a:chExt cx="0" cy="0"/>
        </a:xfrm>
      </p:grpSpPr>
      <p:sp>
        <p:nvSpPr>
          <p:cNvPr id="166" name="Google Shape;166;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67" name="Google Shape;167;p21"/>
          <p:cNvGrpSpPr/>
          <p:nvPr/>
        </p:nvGrpSpPr>
        <p:grpSpPr>
          <a:xfrm>
            <a:off x="0" y="0"/>
            <a:ext cx="9144001" cy="4182599"/>
            <a:chOff x="0" y="0"/>
            <a:chExt cx="9144001" cy="4182599"/>
          </a:xfrm>
        </p:grpSpPr>
        <p:pic>
          <p:nvPicPr>
            <p:cNvPr id="168" name="Google Shape;168;p21"/>
            <p:cNvPicPr preferRelativeResize="0"/>
            <p:nvPr/>
          </p:nvPicPr>
          <p:blipFill rotWithShape="1">
            <a:blip r:embed="rId2">
              <a:alphaModFix/>
            </a:blip>
            <a:srcRect b="0" l="9309" r="55614" t="0"/>
            <a:stretch/>
          </p:blipFill>
          <p:spPr>
            <a:xfrm>
              <a:off x="8797650" y="1270225"/>
              <a:ext cx="346351" cy="2912374"/>
            </a:xfrm>
            <a:prstGeom prst="rect">
              <a:avLst/>
            </a:prstGeom>
            <a:noFill/>
            <a:ln>
              <a:noFill/>
            </a:ln>
            <a:effectLst>
              <a:outerShdw blurRad="285750" rotWithShape="0" algn="bl" dir="8220000" dist="133350">
                <a:schemeClr val="accent3"/>
              </a:outerShdw>
            </a:effectLst>
          </p:spPr>
        </p:pic>
        <p:pic>
          <p:nvPicPr>
            <p:cNvPr id="169" name="Google Shape;169;p21"/>
            <p:cNvPicPr preferRelativeResize="0"/>
            <p:nvPr/>
          </p:nvPicPr>
          <p:blipFill rotWithShape="1">
            <a:blip r:embed="rId3">
              <a:alphaModFix/>
            </a:blip>
            <a:srcRect b="60989" l="1444" r="22533" t="13894"/>
            <a:stretch/>
          </p:blipFill>
          <p:spPr>
            <a:xfrm>
              <a:off x="0" y="0"/>
              <a:ext cx="3181899" cy="375300"/>
            </a:xfrm>
            <a:prstGeom prst="rect">
              <a:avLst/>
            </a:prstGeom>
            <a:noFill/>
            <a:ln>
              <a:noFill/>
            </a:ln>
            <a:effectLst>
              <a:outerShdw blurRad="428625" rotWithShape="0" algn="bl" dir="2460000" dist="133350">
                <a:schemeClr val="accent3"/>
              </a:outerShdw>
            </a:effectLst>
          </p:spPr>
        </p:pic>
      </p:grpSp>
      <p:cxnSp>
        <p:nvCxnSpPr>
          <p:cNvPr id="170" name="Google Shape;170;p21"/>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4">
    <p:spTree>
      <p:nvGrpSpPr>
        <p:cNvPr id="171" name="Shape 171"/>
        <p:cNvGrpSpPr/>
        <p:nvPr/>
      </p:nvGrpSpPr>
      <p:grpSpPr>
        <a:xfrm>
          <a:off x="0" y="0"/>
          <a:ext cx="0" cy="0"/>
          <a:chOff x="0" y="0"/>
          <a:chExt cx="0" cy="0"/>
        </a:xfrm>
      </p:grpSpPr>
      <p:sp>
        <p:nvSpPr>
          <p:cNvPr id="172" name="Google Shape;17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73" name="Google Shape;173;p22"/>
          <p:cNvGrpSpPr/>
          <p:nvPr/>
        </p:nvGrpSpPr>
        <p:grpSpPr>
          <a:xfrm>
            <a:off x="0" y="-4975"/>
            <a:ext cx="9146324" cy="3721325"/>
            <a:chOff x="0" y="-4975"/>
            <a:chExt cx="9146324" cy="3721325"/>
          </a:xfrm>
        </p:grpSpPr>
        <p:pic>
          <p:nvPicPr>
            <p:cNvPr id="174" name="Google Shape;174;p22"/>
            <p:cNvPicPr preferRelativeResize="0"/>
            <p:nvPr/>
          </p:nvPicPr>
          <p:blipFill rotWithShape="1">
            <a:blip r:embed="rId2">
              <a:alphaModFix/>
            </a:blip>
            <a:srcRect b="0" l="67243" r="16176" t="0"/>
            <a:stretch/>
          </p:blipFill>
          <p:spPr>
            <a:xfrm>
              <a:off x="0" y="1627300"/>
              <a:ext cx="286999" cy="2089049"/>
            </a:xfrm>
            <a:prstGeom prst="rect">
              <a:avLst/>
            </a:prstGeom>
            <a:noFill/>
            <a:ln>
              <a:noFill/>
            </a:ln>
            <a:effectLst>
              <a:outerShdw blurRad="428625" rotWithShape="0" algn="bl" dir="2460000" dist="133350">
                <a:schemeClr val="accent3"/>
              </a:outerShdw>
            </a:effectLst>
          </p:spPr>
        </p:pic>
        <p:pic>
          <p:nvPicPr>
            <p:cNvPr id="175" name="Google Shape;175;p22"/>
            <p:cNvPicPr preferRelativeResize="0"/>
            <p:nvPr/>
          </p:nvPicPr>
          <p:blipFill rotWithShape="1">
            <a:blip r:embed="rId3">
              <a:alphaModFix/>
            </a:blip>
            <a:srcRect b="7701" l="0" r="0" t="75209"/>
            <a:stretch/>
          </p:blipFill>
          <p:spPr>
            <a:xfrm>
              <a:off x="5964425" y="-4975"/>
              <a:ext cx="3181899" cy="375300"/>
            </a:xfrm>
            <a:prstGeom prst="rect">
              <a:avLst/>
            </a:prstGeom>
            <a:noFill/>
            <a:ln>
              <a:noFill/>
            </a:ln>
            <a:effectLst>
              <a:outerShdw blurRad="285750" rotWithShape="0" algn="bl" dir="8220000" dist="133350">
                <a:schemeClr val="accent3"/>
              </a:outerShdw>
            </a:effectLst>
          </p:spPr>
        </p:pic>
      </p:grpSp>
      <p:cxnSp>
        <p:nvCxnSpPr>
          <p:cNvPr id="176" name="Google Shape;176;p22"/>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5">
    <p:spTree>
      <p:nvGrpSpPr>
        <p:cNvPr id="177" name="Shape 177"/>
        <p:cNvGrpSpPr/>
        <p:nvPr/>
      </p:nvGrpSpPr>
      <p:grpSpPr>
        <a:xfrm>
          <a:off x="0" y="0"/>
          <a:ext cx="0" cy="0"/>
          <a:chOff x="0" y="0"/>
          <a:chExt cx="0" cy="0"/>
        </a:xfrm>
      </p:grpSpPr>
      <p:sp>
        <p:nvSpPr>
          <p:cNvPr id="178" name="Google Shape;178;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79" name="Google Shape;179;p23"/>
          <p:cNvPicPr preferRelativeResize="0"/>
          <p:nvPr/>
        </p:nvPicPr>
        <p:blipFill rotWithShape="1">
          <a:blip r:embed="rId2">
            <a:alphaModFix/>
          </a:blip>
          <a:srcRect b="15120" l="0" r="0" t="67791"/>
          <a:stretch/>
        </p:blipFill>
        <p:spPr>
          <a:xfrm>
            <a:off x="8797650" y="1958200"/>
            <a:ext cx="346351" cy="2089049"/>
          </a:xfrm>
          <a:prstGeom prst="rect">
            <a:avLst/>
          </a:prstGeom>
          <a:noFill/>
          <a:ln>
            <a:noFill/>
          </a:ln>
          <a:effectLst>
            <a:outerShdw blurRad="285750" rotWithShape="0" algn="bl" dir="8220000" dist="133350">
              <a:schemeClr val="accent3"/>
            </a:outerShdw>
          </a:effectLst>
        </p:spPr>
      </p:pic>
      <p:pic>
        <p:nvPicPr>
          <p:cNvPr id="180" name="Google Shape;180;p23"/>
          <p:cNvPicPr preferRelativeResize="0"/>
          <p:nvPr/>
        </p:nvPicPr>
        <p:blipFill rotWithShape="1">
          <a:blip r:embed="rId3">
            <a:alphaModFix/>
          </a:blip>
          <a:srcRect b="0" l="0" r="0" t="74362"/>
          <a:stretch/>
        </p:blipFill>
        <p:spPr>
          <a:xfrm>
            <a:off x="0" y="0"/>
            <a:ext cx="2706299" cy="375300"/>
          </a:xfrm>
          <a:prstGeom prst="rect">
            <a:avLst/>
          </a:prstGeom>
          <a:noFill/>
          <a:ln>
            <a:noFill/>
          </a:ln>
          <a:effectLst>
            <a:outerShdw blurRad="428625" rotWithShape="0" algn="bl" dir="2460000" dist="133350">
              <a:schemeClr val="accent3"/>
            </a:outerShdw>
          </a:effectLst>
        </p:spPr>
      </p:pic>
      <p:cxnSp>
        <p:nvCxnSpPr>
          <p:cNvPr id="181" name="Google Shape;181;p23"/>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TITLE_ONLY_6">
    <p:spTree>
      <p:nvGrpSpPr>
        <p:cNvPr id="182" name="Shape 182"/>
        <p:cNvGrpSpPr/>
        <p:nvPr/>
      </p:nvGrpSpPr>
      <p:grpSpPr>
        <a:xfrm>
          <a:off x="0" y="0"/>
          <a:ext cx="0" cy="0"/>
          <a:chOff x="0" y="0"/>
          <a:chExt cx="0" cy="0"/>
        </a:xfrm>
      </p:grpSpPr>
      <p:sp>
        <p:nvSpPr>
          <p:cNvPr id="183" name="Google Shape;183;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84" name="Google Shape;184;p24"/>
          <p:cNvGrpSpPr/>
          <p:nvPr/>
        </p:nvGrpSpPr>
        <p:grpSpPr>
          <a:xfrm>
            <a:off x="0" y="0"/>
            <a:ext cx="9172851" cy="4288087"/>
            <a:chOff x="0" y="0"/>
            <a:chExt cx="9172851" cy="4288087"/>
          </a:xfrm>
        </p:grpSpPr>
        <p:pic>
          <p:nvPicPr>
            <p:cNvPr id="185" name="Google Shape;185;p24"/>
            <p:cNvPicPr preferRelativeResize="0"/>
            <p:nvPr/>
          </p:nvPicPr>
          <p:blipFill rotWithShape="1">
            <a:blip r:embed="rId2">
              <a:alphaModFix/>
            </a:blip>
            <a:srcRect b="0" l="67243" r="16176" t="0"/>
            <a:stretch/>
          </p:blipFill>
          <p:spPr>
            <a:xfrm>
              <a:off x="0" y="1624113"/>
              <a:ext cx="281551" cy="2663974"/>
            </a:xfrm>
            <a:prstGeom prst="rect">
              <a:avLst/>
            </a:prstGeom>
            <a:noFill/>
            <a:ln>
              <a:noFill/>
            </a:ln>
            <a:effectLst>
              <a:outerShdw blurRad="428625" rotWithShape="0" algn="bl" dir="2460000" dist="133350">
                <a:schemeClr val="accent3"/>
              </a:outerShdw>
            </a:effectLst>
          </p:spPr>
        </p:pic>
        <p:pic>
          <p:nvPicPr>
            <p:cNvPr id="186" name="Google Shape;186;p24"/>
            <p:cNvPicPr preferRelativeResize="0"/>
            <p:nvPr/>
          </p:nvPicPr>
          <p:blipFill rotWithShape="1">
            <a:blip r:embed="rId3">
              <a:alphaModFix/>
            </a:blip>
            <a:srcRect b="15120" l="0" r="0" t="67791"/>
            <a:stretch/>
          </p:blipFill>
          <p:spPr>
            <a:xfrm>
              <a:off x="8826500" y="0"/>
              <a:ext cx="346351" cy="1096799"/>
            </a:xfrm>
            <a:prstGeom prst="rect">
              <a:avLst/>
            </a:prstGeom>
            <a:noFill/>
            <a:ln>
              <a:noFill/>
            </a:ln>
            <a:effectLst>
              <a:outerShdw blurRad="285750" rotWithShape="0" algn="bl" dir="8220000" dist="133350">
                <a:schemeClr val="accent3"/>
              </a:outerShdw>
            </a:effectLst>
          </p:spPr>
        </p:pic>
      </p:grpSp>
      <p:cxnSp>
        <p:nvCxnSpPr>
          <p:cNvPr id="187" name="Google Shape;187;p24"/>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TITLE_ONLY_7">
    <p:spTree>
      <p:nvGrpSpPr>
        <p:cNvPr id="188" name="Shape 188"/>
        <p:cNvGrpSpPr/>
        <p:nvPr/>
      </p:nvGrpSpPr>
      <p:grpSpPr>
        <a:xfrm>
          <a:off x="0" y="0"/>
          <a:ext cx="0" cy="0"/>
          <a:chOff x="0" y="0"/>
          <a:chExt cx="0" cy="0"/>
        </a:xfrm>
      </p:grpSpPr>
      <p:sp>
        <p:nvSpPr>
          <p:cNvPr id="189" name="Google Shape;189;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90" name="Google Shape;190;p25"/>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pic>
        <p:nvPicPr>
          <p:cNvPr id="191" name="Google Shape;191;p25"/>
          <p:cNvPicPr preferRelativeResize="0"/>
          <p:nvPr/>
        </p:nvPicPr>
        <p:blipFill rotWithShape="1">
          <a:blip r:embed="rId2">
            <a:alphaModFix/>
          </a:blip>
          <a:srcRect b="0" l="0" r="0" t="75369"/>
          <a:stretch/>
        </p:blipFill>
        <p:spPr>
          <a:xfrm>
            <a:off x="5962100" y="-4975"/>
            <a:ext cx="3181899" cy="375300"/>
          </a:xfrm>
          <a:prstGeom prst="rect">
            <a:avLst/>
          </a:prstGeom>
          <a:noFill/>
          <a:ln>
            <a:noFill/>
          </a:ln>
          <a:effectLst>
            <a:outerShdw blurRad="285750" rotWithShape="0" algn="bl" dir="8220000" dist="133350">
              <a:schemeClr val="accent3"/>
            </a:outerShdw>
          </a:effectLst>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TITLE_ONLY_8">
    <p:spTree>
      <p:nvGrpSpPr>
        <p:cNvPr id="192" name="Shape 192"/>
        <p:cNvGrpSpPr/>
        <p:nvPr/>
      </p:nvGrpSpPr>
      <p:grpSpPr>
        <a:xfrm>
          <a:off x="0" y="0"/>
          <a:ext cx="0" cy="0"/>
          <a:chOff x="0" y="0"/>
          <a:chExt cx="0" cy="0"/>
        </a:xfrm>
      </p:grpSpPr>
      <p:sp>
        <p:nvSpPr>
          <p:cNvPr id="193" name="Google Shape;193;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94" name="Google Shape;194;p26"/>
          <p:cNvPicPr preferRelativeResize="0"/>
          <p:nvPr/>
        </p:nvPicPr>
        <p:blipFill rotWithShape="1">
          <a:blip r:embed="rId2">
            <a:alphaModFix/>
          </a:blip>
          <a:srcRect b="23737" l="9778" r="3536" t="23732"/>
          <a:stretch/>
        </p:blipFill>
        <p:spPr>
          <a:xfrm>
            <a:off x="0" y="0"/>
            <a:ext cx="3181899" cy="375300"/>
          </a:xfrm>
          <a:prstGeom prst="rect">
            <a:avLst/>
          </a:prstGeom>
          <a:noFill/>
          <a:ln>
            <a:noFill/>
          </a:ln>
          <a:effectLst>
            <a:outerShdw blurRad="428625" rotWithShape="0" algn="bl" dir="2460000" dist="133350">
              <a:schemeClr val="accent3"/>
            </a:outerShdw>
          </a:effectLst>
        </p:spPr>
      </p:pic>
      <p:cxnSp>
        <p:nvCxnSpPr>
          <p:cNvPr id="195" name="Google Shape;195;p26"/>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96" name="Shape 196"/>
        <p:cNvGrpSpPr/>
        <p:nvPr/>
      </p:nvGrpSpPr>
      <p:grpSpPr>
        <a:xfrm>
          <a:off x="0" y="0"/>
          <a:ext cx="0" cy="0"/>
          <a:chOff x="0" y="0"/>
          <a:chExt cx="0" cy="0"/>
        </a:xfrm>
      </p:grpSpPr>
      <p:sp>
        <p:nvSpPr>
          <p:cNvPr id="197" name="Google Shape;197;p27"/>
          <p:cNvSpPr txBox="1"/>
          <p:nvPr>
            <p:ph type="title"/>
          </p:nvPr>
        </p:nvSpPr>
        <p:spPr>
          <a:xfrm>
            <a:off x="4878200" y="2562800"/>
            <a:ext cx="3544200" cy="1058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6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8" name="Google Shape;198;p27"/>
          <p:cNvSpPr txBox="1"/>
          <p:nvPr>
            <p:ph idx="1" type="subTitle"/>
          </p:nvPr>
        </p:nvSpPr>
        <p:spPr>
          <a:xfrm>
            <a:off x="4878200" y="3469100"/>
            <a:ext cx="35442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cxnSp>
        <p:nvCxnSpPr>
          <p:cNvPr id="199" name="Google Shape;199;p27"/>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sp>
        <p:nvSpPr>
          <p:cNvPr id="200" name="Google Shape;200;p27"/>
          <p:cNvSpPr txBox="1"/>
          <p:nvPr/>
        </p:nvSpPr>
        <p:spPr>
          <a:xfrm>
            <a:off x="1018025" y="539500"/>
            <a:ext cx="2674800" cy="92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 </a:t>
            </a:r>
            <a:r>
              <a:rPr b="1" lang="en" sz="1200" u="sng">
                <a:solidFill>
                  <a:schemeClr val="hlink"/>
                </a:solidFill>
                <a:latin typeface="Roboto"/>
                <a:ea typeface="Roboto"/>
                <a:cs typeface="Roboto"/>
                <a:sym typeface="Roboto"/>
                <a:hlinkClick r:id="rId2"/>
              </a:rPr>
              <a:t>Slidesgo</a:t>
            </a:r>
            <a:r>
              <a:rPr lang="en" sz="1200">
                <a:solidFill>
                  <a:schemeClr val="dk1"/>
                </a:solidFill>
                <a:latin typeface="Roboto"/>
                <a:ea typeface="Roboto"/>
                <a:cs typeface="Roboto"/>
                <a:sym typeface="Roboto"/>
              </a:rPr>
              <a:t>, and includes icons by </a:t>
            </a:r>
            <a:r>
              <a:rPr b="1" lang="en" sz="1200" u="sng">
                <a:solidFill>
                  <a:schemeClr val="dk1"/>
                </a:solid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and infographics &amp; images by </a:t>
            </a:r>
            <a:r>
              <a:rPr b="1" lang="en" sz="1200" u="sng">
                <a:solidFill>
                  <a:schemeClr val="dk1"/>
                </a:solidFill>
                <a:latin typeface="Roboto"/>
                <a:ea typeface="Roboto"/>
                <a:cs typeface="Roboto"/>
                <a:sym typeface="Roboto"/>
                <a:hlinkClick r:id="rId4">
                  <a:extLst>
                    <a:ext uri="{A12FA001-AC4F-418D-AE19-62706E023703}">
                      <ahyp:hlinkClr val="tx"/>
                    </a:ext>
                  </a:extLst>
                </a:hlinkClick>
              </a:rPr>
              <a:t>Freepik</a:t>
            </a:r>
            <a:r>
              <a:rPr lang="en" sz="1200" u="sng">
                <a:solidFill>
                  <a:schemeClr val="dk1"/>
                </a:solidFill>
                <a:latin typeface="Roboto"/>
                <a:ea typeface="Roboto"/>
                <a:cs typeface="Roboto"/>
                <a:sym typeface="Roboto"/>
              </a:rPr>
              <a:t> </a:t>
            </a:r>
            <a:endParaRPr b="1" sz="1200" u="sng">
              <a:solidFill>
                <a:schemeClr val="dk1"/>
              </a:solidFill>
              <a:latin typeface="Roboto"/>
              <a:ea typeface="Roboto"/>
              <a:cs typeface="Roboto"/>
              <a:sym typeface="Roboto"/>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01" name="Shape 201"/>
        <p:cNvGrpSpPr/>
        <p:nvPr/>
      </p:nvGrpSpPr>
      <p:grpSpPr>
        <a:xfrm>
          <a:off x="0" y="0"/>
          <a:ext cx="0" cy="0"/>
          <a:chOff x="0" y="0"/>
          <a:chExt cx="0" cy="0"/>
        </a:xfrm>
      </p:grpSpPr>
      <p:grpSp>
        <p:nvGrpSpPr>
          <p:cNvPr id="202" name="Google Shape;202;p28"/>
          <p:cNvGrpSpPr/>
          <p:nvPr/>
        </p:nvGrpSpPr>
        <p:grpSpPr>
          <a:xfrm>
            <a:off x="0" y="-4250"/>
            <a:ext cx="9143999" cy="3696713"/>
            <a:chOff x="0" y="-4250"/>
            <a:chExt cx="9143999" cy="3696713"/>
          </a:xfrm>
        </p:grpSpPr>
        <p:pic>
          <p:nvPicPr>
            <p:cNvPr id="203" name="Google Shape;203;p28"/>
            <p:cNvPicPr preferRelativeResize="0"/>
            <p:nvPr/>
          </p:nvPicPr>
          <p:blipFill rotWithShape="1">
            <a:blip r:embed="rId2">
              <a:alphaModFix/>
            </a:blip>
            <a:srcRect b="15120" l="0" r="0" t="67791"/>
            <a:stretch/>
          </p:blipFill>
          <p:spPr>
            <a:xfrm>
              <a:off x="5962100" y="-4250"/>
              <a:ext cx="3181899" cy="543750"/>
            </a:xfrm>
            <a:prstGeom prst="rect">
              <a:avLst/>
            </a:prstGeom>
            <a:noFill/>
            <a:ln>
              <a:noFill/>
            </a:ln>
            <a:effectLst>
              <a:outerShdw blurRad="285750" rotWithShape="0" algn="bl" dir="8220000" dist="133350">
                <a:schemeClr val="accent3"/>
              </a:outerShdw>
            </a:effectLst>
          </p:spPr>
        </p:pic>
        <p:pic>
          <p:nvPicPr>
            <p:cNvPr id="204" name="Google Shape;204;p28"/>
            <p:cNvPicPr preferRelativeResize="0"/>
            <p:nvPr/>
          </p:nvPicPr>
          <p:blipFill rotWithShape="1">
            <a:blip r:embed="rId3">
              <a:alphaModFix/>
            </a:blip>
            <a:srcRect b="0" l="67243" r="16176" t="0"/>
            <a:stretch/>
          </p:blipFill>
          <p:spPr>
            <a:xfrm>
              <a:off x="0" y="1603435"/>
              <a:ext cx="346351" cy="2089028"/>
            </a:xfrm>
            <a:prstGeom prst="rect">
              <a:avLst/>
            </a:prstGeom>
            <a:noFill/>
            <a:ln>
              <a:noFill/>
            </a:ln>
            <a:effectLst>
              <a:outerShdw blurRad="428625" rotWithShape="0" algn="bl" dir="2460000" dist="133350">
                <a:schemeClr val="accent3"/>
              </a:outerShdw>
            </a:effectLst>
          </p:spPr>
        </p:pic>
      </p:grpSp>
      <p:grpSp>
        <p:nvGrpSpPr>
          <p:cNvPr id="205" name="Google Shape;205;p28"/>
          <p:cNvGrpSpPr/>
          <p:nvPr/>
        </p:nvGrpSpPr>
        <p:grpSpPr>
          <a:xfrm>
            <a:off x="713225" y="539500"/>
            <a:ext cx="7739700" cy="4235350"/>
            <a:chOff x="713225" y="539500"/>
            <a:chExt cx="7739700" cy="4235350"/>
          </a:xfrm>
        </p:grpSpPr>
        <p:cxnSp>
          <p:nvCxnSpPr>
            <p:cNvPr id="206" name="Google Shape;206;p28"/>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cxnSp>
          <p:nvCxnSpPr>
            <p:cNvPr id="207" name="Google Shape;207;p28"/>
            <p:cNvCxnSpPr/>
            <p:nvPr/>
          </p:nvCxnSpPr>
          <p:spPr>
            <a:xfrm rot="10800000">
              <a:off x="713225" y="539500"/>
              <a:ext cx="0" cy="5778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08" name="Shape 208"/>
        <p:cNvGrpSpPr/>
        <p:nvPr/>
      </p:nvGrpSpPr>
      <p:grpSpPr>
        <a:xfrm>
          <a:off x="0" y="0"/>
          <a:ext cx="0" cy="0"/>
          <a:chOff x="0" y="0"/>
          <a:chExt cx="0" cy="0"/>
        </a:xfrm>
      </p:grpSpPr>
      <p:grpSp>
        <p:nvGrpSpPr>
          <p:cNvPr id="209" name="Google Shape;209;p29"/>
          <p:cNvGrpSpPr/>
          <p:nvPr/>
        </p:nvGrpSpPr>
        <p:grpSpPr>
          <a:xfrm>
            <a:off x="0" y="0"/>
            <a:ext cx="9172851" cy="4288087"/>
            <a:chOff x="0" y="0"/>
            <a:chExt cx="9172851" cy="4288087"/>
          </a:xfrm>
        </p:grpSpPr>
        <p:pic>
          <p:nvPicPr>
            <p:cNvPr id="210" name="Google Shape;210;p29"/>
            <p:cNvPicPr preferRelativeResize="0"/>
            <p:nvPr/>
          </p:nvPicPr>
          <p:blipFill rotWithShape="1">
            <a:blip r:embed="rId2">
              <a:alphaModFix/>
            </a:blip>
            <a:srcRect b="0" l="67243" r="16176" t="0"/>
            <a:stretch/>
          </p:blipFill>
          <p:spPr>
            <a:xfrm>
              <a:off x="0" y="1624113"/>
              <a:ext cx="281551" cy="2663974"/>
            </a:xfrm>
            <a:prstGeom prst="rect">
              <a:avLst/>
            </a:prstGeom>
            <a:noFill/>
            <a:ln>
              <a:noFill/>
            </a:ln>
            <a:effectLst>
              <a:outerShdw blurRad="428625" rotWithShape="0" algn="bl" dir="2460000" dist="133350">
                <a:schemeClr val="accent3"/>
              </a:outerShdw>
            </a:effectLst>
          </p:spPr>
        </p:pic>
        <p:pic>
          <p:nvPicPr>
            <p:cNvPr id="211" name="Google Shape;211;p29"/>
            <p:cNvPicPr preferRelativeResize="0"/>
            <p:nvPr/>
          </p:nvPicPr>
          <p:blipFill rotWithShape="1">
            <a:blip r:embed="rId3">
              <a:alphaModFix/>
            </a:blip>
            <a:srcRect b="15120" l="0" r="0" t="67791"/>
            <a:stretch/>
          </p:blipFill>
          <p:spPr>
            <a:xfrm>
              <a:off x="8826500" y="0"/>
              <a:ext cx="346351" cy="1096799"/>
            </a:xfrm>
            <a:prstGeom prst="rect">
              <a:avLst/>
            </a:prstGeom>
            <a:noFill/>
            <a:ln>
              <a:noFill/>
            </a:ln>
            <a:effectLst>
              <a:outerShdw blurRad="285750" rotWithShape="0" algn="bl" dir="8220000" dist="133350">
                <a:schemeClr val="accent3"/>
              </a:outerShdw>
            </a:effectLst>
          </p:spPr>
        </p:pic>
      </p:grpSp>
      <p:cxnSp>
        <p:nvCxnSpPr>
          <p:cNvPr id="212" name="Google Shape;212;p29"/>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16" name="Shape 21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p4"/>
          <p:cNvSpPr txBox="1"/>
          <p:nvPr>
            <p:ph type="title"/>
          </p:nvPr>
        </p:nvSpPr>
        <p:spPr>
          <a:xfrm>
            <a:off x="1170425" y="1460700"/>
            <a:ext cx="3558900" cy="10791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8" name="Google Shape;28;p4"/>
          <p:cNvSpPr txBox="1"/>
          <p:nvPr>
            <p:ph idx="1" type="body"/>
          </p:nvPr>
        </p:nvSpPr>
        <p:spPr>
          <a:xfrm>
            <a:off x="1170425" y="2539800"/>
            <a:ext cx="3558900" cy="1143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cxnSp>
        <p:nvCxnSpPr>
          <p:cNvPr id="29" name="Google Shape;29;p4"/>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17" name="Shape 217"/>
        <p:cNvGrpSpPr/>
        <p:nvPr/>
      </p:nvGrpSpPr>
      <p:grpSpPr>
        <a:xfrm>
          <a:off x="0" y="0"/>
          <a:ext cx="0" cy="0"/>
          <a:chOff x="0" y="0"/>
          <a:chExt cx="0" cy="0"/>
        </a:xfrm>
      </p:grpSpPr>
      <p:sp>
        <p:nvSpPr>
          <p:cNvPr id="218" name="Google Shape;218;p3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5"/>
          <p:cNvSpPr txBox="1"/>
          <p:nvPr>
            <p:ph idx="1" type="subTitle"/>
          </p:nvPr>
        </p:nvSpPr>
        <p:spPr>
          <a:xfrm>
            <a:off x="2190525" y="3358475"/>
            <a:ext cx="6081300" cy="76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 name="Google Shape;33;p5"/>
          <p:cNvSpPr txBox="1"/>
          <p:nvPr>
            <p:ph idx="2" type="subTitle"/>
          </p:nvPr>
        </p:nvSpPr>
        <p:spPr>
          <a:xfrm>
            <a:off x="2190525" y="1881775"/>
            <a:ext cx="6081300" cy="76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4" name="Google Shape;34;p5"/>
          <p:cNvSpPr txBox="1"/>
          <p:nvPr>
            <p:ph idx="3" type="subTitle"/>
          </p:nvPr>
        </p:nvSpPr>
        <p:spPr>
          <a:xfrm>
            <a:off x="2190525" y="1506475"/>
            <a:ext cx="6081300" cy="436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5" name="Google Shape;35;p5"/>
          <p:cNvSpPr txBox="1"/>
          <p:nvPr>
            <p:ph idx="4" type="subTitle"/>
          </p:nvPr>
        </p:nvSpPr>
        <p:spPr>
          <a:xfrm>
            <a:off x="2190525" y="2983175"/>
            <a:ext cx="6081300" cy="436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Manrope"/>
                <a:ea typeface="Manrope"/>
                <a:cs typeface="Manrope"/>
                <a:sym typeface="Manrop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cxnSp>
        <p:nvCxnSpPr>
          <p:cNvPr id="36" name="Google Shape;36;p5"/>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pic>
        <p:nvPicPr>
          <p:cNvPr id="37" name="Google Shape;37;p5"/>
          <p:cNvPicPr preferRelativeResize="0"/>
          <p:nvPr/>
        </p:nvPicPr>
        <p:blipFill rotWithShape="1">
          <a:blip r:embed="rId2">
            <a:alphaModFix/>
          </a:blip>
          <a:srcRect b="0" l="79576" r="9658" t="0"/>
          <a:stretch/>
        </p:blipFill>
        <p:spPr>
          <a:xfrm>
            <a:off x="0" y="1506475"/>
            <a:ext cx="281551" cy="2615201"/>
          </a:xfrm>
          <a:prstGeom prst="rect">
            <a:avLst/>
          </a:prstGeom>
          <a:noFill/>
          <a:ln>
            <a:noFill/>
          </a:ln>
          <a:effectLst>
            <a:outerShdw blurRad="428625" rotWithShape="0" algn="bl" dir="2460000" dist="133350">
              <a:schemeClr val="accent3"/>
            </a:outerShdw>
          </a:effec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0" name="Google Shape;40;p6"/>
          <p:cNvGrpSpPr/>
          <p:nvPr/>
        </p:nvGrpSpPr>
        <p:grpSpPr>
          <a:xfrm>
            <a:off x="0" y="-4975"/>
            <a:ext cx="9143999" cy="5148463"/>
            <a:chOff x="0" y="-4975"/>
            <a:chExt cx="9143999" cy="5148463"/>
          </a:xfrm>
        </p:grpSpPr>
        <p:pic>
          <p:nvPicPr>
            <p:cNvPr id="41" name="Google Shape;41;p6"/>
            <p:cNvPicPr preferRelativeResize="0"/>
            <p:nvPr/>
          </p:nvPicPr>
          <p:blipFill rotWithShape="1">
            <a:blip r:embed="rId2">
              <a:alphaModFix/>
            </a:blip>
            <a:srcRect b="76832" l="0" r="0" t="6078"/>
            <a:stretch/>
          </p:blipFill>
          <p:spPr>
            <a:xfrm>
              <a:off x="7025425" y="-4975"/>
              <a:ext cx="2118574" cy="375300"/>
            </a:xfrm>
            <a:prstGeom prst="rect">
              <a:avLst/>
            </a:prstGeom>
            <a:noFill/>
            <a:ln>
              <a:noFill/>
            </a:ln>
            <a:effectLst>
              <a:outerShdw blurRad="285750" rotWithShape="0" algn="bl" dir="8220000" dist="133350">
                <a:schemeClr val="accent3"/>
              </a:outerShdw>
            </a:effectLst>
          </p:spPr>
        </p:pic>
        <p:pic>
          <p:nvPicPr>
            <p:cNvPr id="42" name="Google Shape;42;p6"/>
            <p:cNvPicPr preferRelativeResize="0"/>
            <p:nvPr/>
          </p:nvPicPr>
          <p:blipFill rotWithShape="1">
            <a:blip r:embed="rId3">
              <a:alphaModFix/>
            </a:blip>
            <a:srcRect b="0" l="67243" r="16176" t="0"/>
            <a:stretch/>
          </p:blipFill>
          <p:spPr>
            <a:xfrm>
              <a:off x="0" y="2489212"/>
              <a:ext cx="281551" cy="2654275"/>
            </a:xfrm>
            <a:prstGeom prst="rect">
              <a:avLst/>
            </a:prstGeom>
            <a:noFill/>
            <a:ln>
              <a:noFill/>
            </a:ln>
            <a:effectLst>
              <a:outerShdw blurRad="428625" rotWithShape="0" algn="bl" dir="2460000" dist="133350">
                <a:schemeClr val="accent3"/>
              </a:outerShdw>
            </a:effectLst>
          </p:spPr>
        </p:pic>
      </p:grpSp>
      <p:cxnSp>
        <p:nvCxnSpPr>
          <p:cNvPr id="43" name="Google Shape;43;p6"/>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4" name="Shape 44"/>
        <p:cNvGrpSpPr/>
        <p:nvPr/>
      </p:nvGrpSpPr>
      <p:grpSpPr>
        <a:xfrm>
          <a:off x="0" y="0"/>
          <a:ext cx="0" cy="0"/>
          <a:chOff x="0" y="0"/>
          <a:chExt cx="0" cy="0"/>
        </a:xfrm>
      </p:grpSpPr>
      <p:sp>
        <p:nvSpPr>
          <p:cNvPr id="45" name="Google Shape;45;p7"/>
          <p:cNvSpPr txBox="1"/>
          <p:nvPr>
            <p:ph type="title"/>
          </p:nvPr>
        </p:nvSpPr>
        <p:spPr>
          <a:xfrm>
            <a:off x="713225" y="1150775"/>
            <a:ext cx="41457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6" name="Google Shape;46;p7"/>
          <p:cNvSpPr txBox="1"/>
          <p:nvPr>
            <p:ph idx="1" type="subTitle"/>
          </p:nvPr>
        </p:nvSpPr>
        <p:spPr>
          <a:xfrm>
            <a:off x="713225" y="1866025"/>
            <a:ext cx="41457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Robo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47" name="Google Shape;47;p7"/>
          <p:cNvSpPr/>
          <p:nvPr>
            <p:ph idx="2" type="pic"/>
          </p:nvPr>
        </p:nvSpPr>
        <p:spPr>
          <a:xfrm>
            <a:off x="5643775" y="724200"/>
            <a:ext cx="2787000" cy="3695100"/>
          </a:xfrm>
          <a:prstGeom prst="rect">
            <a:avLst/>
          </a:prstGeom>
          <a:noFill/>
          <a:ln>
            <a:noFill/>
          </a:ln>
        </p:spPr>
      </p:sp>
      <p:grpSp>
        <p:nvGrpSpPr>
          <p:cNvPr id="48" name="Google Shape;48;p7"/>
          <p:cNvGrpSpPr/>
          <p:nvPr/>
        </p:nvGrpSpPr>
        <p:grpSpPr>
          <a:xfrm>
            <a:off x="0" y="-4250"/>
            <a:ext cx="9144001" cy="5147738"/>
            <a:chOff x="0" y="-4250"/>
            <a:chExt cx="9144001" cy="5147738"/>
          </a:xfrm>
        </p:grpSpPr>
        <p:pic>
          <p:nvPicPr>
            <p:cNvPr id="49" name="Google Shape;49;p7"/>
            <p:cNvPicPr preferRelativeResize="0"/>
            <p:nvPr/>
          </p:nvPicPr>
          <p:blipFill rotWithShape="1">
            <a:blip r:embed="rId2">
              <a:alphaModFix/>
            </a:blip>
            <a:srcRect b="81134" l="0" r="0" t="1777"/>
            <a:stretch/>
          </p:blipFill>
          <p:spPr>
            <a:xfrm>
              <a:off x="0" y="-4250"/>
              <a:ext cx="3181899" cy="543750"/>
            </a:xfrm>
            <a:prstGeom prst="rect">
              <a:avLst/>
            </a:prstGeom>
            <a:noFill/>
            <a:ln>
              <a:noFill/>
            </a:ln>
            <a:effectLst>
              <a:outerShdw blurRad="285750" rotWithShape="0" algn="bl" dir="8220000" dist="133350">
                <a:schemeClr val="accent3"/>
              </a:outerShdw>
            </a:effectLst>
          </p:spPr>
        </p:pic>
        <p:pic>
          <p:nvPicPr>
            <p:cNvPr id="50" name="Google Shape;50;p7"/>
            <p:cNvPicPr preferRelativeResize="0"/>
            <p:nvPr/>
          </p:nvPicPr>
          <p:blipFill rotWithShape="1">
            <a:blip r:embed="rId3">
              <a:alphaModFix/>
            </a:blip>
            <a:srcRect b="0" l="67243" r="16176" t="0"/>
            <a:stretch/>
          </p:blipFill>
          <p:spPr>
            <a:xfrm>
              <a:off x="8797650" y="3054460"/>
              <a:ext cx="346351" cy="2089028"/>
            </a:xfrm>
            <a:prstGeom prst="rect">
              <a:avLst/>
            </a:prstGeom>
            <a:noFill/>
            <a:ln>
              <a:noFill/>
            </a:ln>
            <a:effectLst>
              <a:outerShdw blurRad="428625" rotWithShape="0" algn="bl" dir="2460000" dist="133350">
                <a:schemeClr val="accent3"/>
              </a:outerShdw>
            </a:effectLst>
          </p:spPr>
        </p:pic>
      </p:grpSp>
      <p:cxnSp>
        <p:nvCxnSpPr>
          <p:cNvPr id="51" name="Google Shape;51;p7"/>
          <p:cNvCxnSpPr/>
          <p:nvPr/>
        </p:nvCxnSpPr>
        <p:spPr>
          <a:xfrm>
            <a:off x="712350" y="4774850"/>
            <a:ext cx="77193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2" name="Shape 52"/>
        <p:cNvGrpSpPr/>
        <p:nvPr/>
      </p:nvGrpSpPr>
      <p:grpSpPr>
        <a:xfrm>
          <a:off x="0" y="0"/>
          <a:ext cx="0" cy="0"/>
          <a:chOff x="0" y="0"/>
          <a:chExt cx="0" cy="0"/>
        </a:xfrm>
      </p:grpSpPr>
      <p:sp>
        <p:nvSpPr>
          <p:cNvPr id="53" name="Google Shape;53;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54" name="Google Shape;54;p8"/>
          <p:cNvGrpSpPr/>
          <p:nvPr/>
        </p:nvGrpSpPr>
        <p:grpSpPr>
          <a:xfrm>
            <a:off x="0" y="-4250"/>
            <a:ext cx="9143999" cy="3696713"/>
            <a:chOff x="0" y="-4250"/>
            <a:chExt cx="9143999" cy="3696713"/>
          </a:xfrm>
        </p:grpSpPr>
        <p:pic>
          <p:nvPicPr>
            <p:cNvPr id="55" name="Google Shape;55;p8"/>
            <p:cNvPicPr preferRelativeResize="0"/>
            <p:nvPr/>
          </p:nvPicPr>
          <p:blipFill rotWithShape="1">
            <a:blip r:embed="rId2">
              <a:alphaModFix/>
            </a:blip>
            <a:srcRect b="15120" l="0" r="0" t="67791"/>
            <a:stretch/>
          </p:blipFill>
          <p:spPr>
            <a:xfrm>
              <a:off x="5962100" y="-4250"/>
              <a:ext cx="3181899" cy="543750"/>
            </a:xfrm>
            <a:prstGeom prst="rect">
              <a:avLst/>
            </a:prstGeom>
            <a:noFill/>
            <a:ln>
              <a:noFill/>
            </a:ln>
            <a:effectLst>
              <a:outerShdw blurRad="285750" rotWithShape="0" algn="bl" dir="8220000" dist="133350">
                <a:schemeClr val="accent3"/>
              </a:outerShdw>
            </a:effectLst>
          </p:spPr>
        </p:pic>
        <p:pic>
          <p:nvPicPr>
            <p:cNvPr id="56" name="Google Shape;56;p8"/>
            <p:cNvPicPr preferRelativeResize="0"/>
            <p:nvPr/>
          </p:nvPicPr>
          <p:blipFill rotWithShape="1">
            <a:blip r:embed="rId3">
              <a:alphaModFix/>
            </a:blip>
            <a:srcRect b="0" l="67243" r="16176" t="0"/>
            <a:stretch/>
          </p:blipFill>
          <p:spPr>
            <a:xfrm>
              <a:off x="0" y="1603435"/>
              <a:ext cx="346351" cy="2089028"/>
            </a:xfrm>
            <a:prstGeom prst="rect">
              <a:avLst/>
            </a:prstGeom>
            <a:noFill/>
            <a:ln>
              <a:noFill/>
            </a:ln>
            <a:effectLst>
              <a:outerShdw blurRad="428625" rotWithShape="0" algn="bl" dir="2460000" dist="133350">
                <a:schemeClr val="accent3"/>
              </a:outerShdw>
            </a:effectLst>
          </p:spPr>
        </p:pic>
      </p:grpSp>
      <p:grpSp>
        <p:nvGrpSpPr>
          <p:cNvPr id="57" name="Google Shape;57;p8"/>
          <p:cNvGrpSpPr/>
          <p:nvPr/>
        </p:nvGrpSpPr>
        <p:grpSpPr>
          <a:xfrm>
            <a:off x="713225" y="539500"/>
            <a:ext cx="7739700" cy="4235350"/>
            <a:chOff x="713225" y="539500"/>
            <a:chExt cx="7739700" cy="4235350"/>
          </a:xfrm>
        </p:grpSpPr>
        <p:cxnSp>
          <p:nvCxnSpPr>
            <p:cNvPr id="58" name="Google Shape;58;p8"/>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cxnSp>
          <p:nvCxnSpPr>
            <p:cNvPr id="59" name="Google Shape;59;p8"/>
            <p:cNvCxnSpPr/>
            <p:nvPr/>
          </p:nvCxnSpPr>
          <p:spPr>
            <a:xfrm rot="10800000">
              <a:off x="713225" y="539500"/>
              <a:ext cx="0" cy="5778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0" name="Shape 60"/>
        <p:cNvGrpSpPr/>
        <p:nvPr/>
      </p:nvGrpSpPr>
      <p:grpSpPr>
        <a:xfrm>
          <a:off x="0" y="0"/>
          <a:ext cx="0" cy="0"/>
          <a:chOff x="0" y="0"/>
          <a:chExt cx="0" cy="0"/>
        </a:xfrm>
      </p:grpSpPr>
      <p:sp>
        <p:nvSpPr>
          <p:cNvPr id="61" name="Google Shape;61;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2" name="Google Shape;62;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pic>
        <p:nvPicPr>
          <p:cNvPr id="63" name="Google Shape;63;p9"/>
          <p:cNvPicPr preferRelativeResize="0"/>
          <p:nvPr/>
        </p:nvPicPr>
        <p:blipFill rotWithShape="1">
          <a:blip r:embed="rId2">
            <a:alphaModFix/>
          </a:blip>
          <a:srcRect b="0" l="67244" r="0" t="0"/>
          <a:stretch/>
        </p:blipFill>
        <p:spPr>
          <a:xfrm>
            <a:off x="0" y="2136825"/>
            <a:ext cx="556251" cy="2089049"/>
          </a:xfrm>
          <a:prstGeom prst="rect">
            <a:avLst/>
          </a:prstGeom>
          <a:noFill/>
          <a:ln>
            <a:noFill/>
          </a:ln>
          <a:effectLst>
            <a:outerShdw blurRad="428625" rotWithShape="0" algn="bl" dir="2460000" dist="133350">
              <a:schemeClr val="accent3"/>
            </a:outerShdw>
          </a:effectLst>
        </p:spPr>
      </p:pic>
      <p:grpSp>
        <p:nvGrpSpPr>
          <p:cNvPr id="64" name="Google Shape;64;p9"/>
          <p:cNvGrpSpPr/>
          <p:nvPr/>
        </p:nvGrpSpPr>
        <p:grpSpPr>
          <a:xfrm>
            <a:off x="713225" y="539500"/>
            <a:ext cx="7739700" cy="4235350"/>
            <a:chOff x="713225" y="539500"/>
            <a:chExt cx="7739700" cy="4235350"/>
          </a:xfrm>
        </p:grpSpPr>
        <p:cxnSp>
          <p:nvCxnSpPr>
            <p:cNvPr id="65" name="Google Shape;65;p9"/>
            <p:cNvCxnSpPr/>
            <p:nvPr/>
          </p:nvCxnSpPr>
          <p:spPr>
            <a:xfrm>
              <a:off x="2445125" y="4774850"/>
              <a:ext cx="6007800" cy="0"/>
            </a:xfrm>
            <a:prstGeom prst="straightConnector1">
              <a:avLst/>
            </a:prstGeom>
            <a:noFill/>
            <a:ln cap="flat" cmpd="sng" w="9525">
              <a:solidFill>
                <a:schemeClr val="dk1"/>
              </a:solidFill>
              <a:prstDash val="solid"/>
              <a:round/>
              <a:headEnd len="med" w="med" type="none"/>
              <a:tailEnd len="med" w="med" type="none"/>
            </a:ln>
          </p:spPr>
        </p:cxnSp>
        <p:cxnSp>
          <p:nvCxnSpPr>
            <p:cNvPr id="66" name="Google Shape;66;p9"/>
            <p:cNvCxnSpPr/>
            <p:nvPr/>
          </p:nvCxnSpPr>
          <p:spPr>
            <a:xfrm rot="10800000">
              <a:off x="713225" y="539500"/>
              <a:ext cx="0" cy="5778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7" name="Shape 67"/>
        <p:cNvGrpSpPr/>
        <p:nvPr/>
      </p:nvGrpSpPr>
      <p:grpSpPr>
        <a:xfrm>
          <a:off x="0" y="0"/>
          <a:ext cx="0" cy="0"/>
          <a:chOff x="0" y="0"/>
          <a:chExt cx="0" cy="0"/>
        </a:xfrm>
      </p:grpSpPr>
      <p:sp>
        <p:nvSpPr>
          <p:cNvPr id="68" name="Google Shape;68;p10"/>
          <p:cNvSpPr/>
          <p:nvPr>
            <p:ph idx="2" type="pic"/>
          </p:nvPr>
        </p:nvSpPr>
        <p:spPr>
          <a:xfrm>
            <a:off x="0" y="0"/>
            <a:ext cx="9144000" cy="5143500"/>
          </a:xfrm>
          <a:prstGeom prst="rect">
            <a:avLst/>
          </a:prstGeom>
          <a:noFill/>
          <a:ln>
            <a:noFill/>
          </a:ln>
        </p:spPr>
      </p:sp>
      <p:sp>
        <p:nvSpPr>
          <p:cNvPr id="69" name="Google Shape;69;p10"/>
          <p:cNvSpPr txBox="1"/>
          <p:nvPr>
            <p:ph type="title"/>
          </p:nvPr>
        </p:nvSpPr>
        <p:spPr>
          <a:xfrm>
            <a:off x="720000" y="4014450"/>
            <a:ext cx="7704000" cy="572700"/>
          </a:xfrm>
          <a:prstGeom prst="rect">
            <a:avLst/>
          </a:prstGeom>
          <a:solidFill>
            <a:schemeClr val="accent1"/>
          </a:solidFill>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1pPr>
            <a:lvl2pPr lvl="1"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2pPr>
            <a:lvl3pPr lvl="2"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3pPr>
            <a:lvl4pPr lvl="3"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4pPr>
            <a:lvl5pPr lvl="4"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5pPr>
            <a:lvl6pPr lvl="5"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6pPr>
            <a:lvl7pPr lvl="6"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7pPr>
            <a:lvl8pPr lvl="7"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8pPr>
            <a:lvl9pPr lvl="8" rtl="0">
              <a:spcBef>
                <a:spcPts val="0"/>
              </a:spcBef>
              <a:spcAft>
                <a:spcPts val="0"/>
              </a:spcAft>
              <a:buClr>
                <a:schemeClr val="dk1"/>
              </a:buClr>
              <a:buSzPts val="3000"/>
              <a:buFont typeface="Manrope"/>
              <a:buNone/>
              <a:defRPr b="1" sz="3000">
                <a:solidFill>
                  <a:schemeClr val="dk1"/>
                </a:solidFill>
                <a:latin typeface="Manrope"/>
                <a:ea typeface="Manrope"/>
                <a:cs typeface="Manrope"/>
                <a:sym typeface="Manrop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indent="-304800" lvl="1" marL="9144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indent="-304800" lvl="2" marL="13716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indent="-304800" lvl="3" marL="1828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indent="-304800" lvl="4" marL="22860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indent="-304800" lvl="5" marL="27432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indent="-304800" lvl="6" marL="32004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indent="-304800" lvl="7" marL="36576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indent="-304800" lvl="8" marL="411480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13" name="Shape 213"/>
        <p:cNvGrpSpPr/>
        <p:nvPr/>
      </p:nvGrpSpPr>
      <p:grpSpPr>
        <a:xfrm>
          <a:off x="0" y="0"/>
          <a:ext cx="0" cy="0"/>
          <a:chOff x="0" y="0"/>
          <a:chExt cx="0" cy="0"/>
        </a:xfrm>
      </p:grpSpPr>
      <p:sp>
        <p:nvSpPr>
          <p:cNvPr id="214" name="Google Shape;214;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15" name="Google Shape;215;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21.jp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qz25-aY0kVKZBn-8u_8dQqNTHa5VS6PDzIvMWCzGtyI/copy#gid=1848306791" TargetMode="External"/><Relationship Id="rId5"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qz25-aY0kVKZBn-8u_8dQqNTHa5VS6PDzIvMWCzGtyI/copy#gid=1582481585" TargetMode="External"/><Relationship Id="rId5"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5" Type="http://schemas.openxmlformats.org/officeDocument/2006/relationships/slide" Target="/ppt/slides/slide22.xml"/><Relationship Id="rId6" Type="http://schemas.openxmlformats.org/officeDocument/2006/relationships/slide" Target="/ppt/slides/slide22.xml"/><Relationship Id="rId7" Type="http://schemas.openxmlformats.org/officeDocument/2006/relationships/slide" Target="/ppt/slides/slide20.xml"/><Relationship Id="rId8" Type="http://schemas.openxmlformats.org/officeDocument/2006/relationships/slide" Target="/ppt/slides/slide26.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0.xml"/><Relationship Id="rId3" Type="http://schemas.openxmlformats.org/officeDocument/2006/relationships/image" Target="../media/image6.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6.png"/><Relationship Id="rId4" Type="http://schemas.openxmlformats.org/officeDocument/2006/relationships/hyperlink" Target="https://www.freepik.com/free-vector/flat-design-brand-manual-brochure_3372125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 Id="rId3" Type="http://schemas.openxmlformats.org/officeDocument/2006/relationships/hyperlink" Target="http://www.freepik.com/free-vector/brand-manual-template-design_33758373.htm/?utm_source=slidesgo_template&amp;utm_medium=referral-link&amp;utm_campaign=sg_resources&amp;utm_content=freepik" TargetMode="External"/><Relationship Id="rId4" Type="http://schemas.openxmlformats.org/officeDocument/2006/relationships/hyperlink" Target="http://www.freepik.com/free-photo/female-logo-designer-working-her-tablet-connected-laptop_18895593.htm/?utm_source=slidesgo_template&amp;utm_medium=referral-link&amp;utm_campaign=sg_resources&amp;utm_content=freepik" TargetMode="External"/><Relationship Id="rId5" Type="http://schemas.openxmlformats.org/officeDocument/2006/relationships/hyperlink" Target="http://www.freepik.com/free-photo/industrial-designer-working-3d-model_25177087.htm/?utm_source=slidesgo_template&amp;utm_medium=referral-link&amp;utm_campaign=sg_resources&amp;utm_content=freepik" TargetMode="External"/><Relationship Id="rId6" Type="http://schemas.openxmlformats.org/officeDocument/2006/relationships/hyperlink" Target="https://www.flaticon.com/packs/branding-9/?utm_source=slidesgo_template&amp;utm_medium=referral-link&amp;utm_campaign=sg_resources&amp;utm_content=flaticon" TargetMode="External"/><Relationship Id="rId7"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6.xml"/><Relationship Id="rId3" Type="http://schemas.openxmlformats.org/officeDocument/2006/relationships/hyperlink" Target="https://fonts.google.com/specimen/Manrope" TargetMode="External"/><Relationship Id="rId4" Type="http://schemas.openxmlformats.org/officeDocument/2006/relationships/hyperlink" Target="https://fonts.google.com/specimen/Roboto"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9.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7.png"/><Relationship Id="rId14" Type="http://schemas.openxmlformats.org/officeDocument/2006/relationships/image" Target="../media/image18.png"/><Relationship Id="rId17" Type="http://schemas.openxmlformats.org/officeDocument/2006/relationships/image" Target="../media/image20.png"/><Relationship Id="rId16" Type="http://schemas.openxmlformats.org/officeDocument/2006/relationships/image" Target="../media/image1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2.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3"/>
          <p:cNvSpPr txBox="1"/>
          <p:nvPr>
            <p:ph type="ctrTitle"/>
          </p:nvPr>
        </p:nvSpPr>
        <p:spPr>
          <a:xfrm>
            <a:off x="3626150" y="1491750"/>
            <a:ext cx="4804500" cy="216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Brand Key Pitch Deck</a:t>
            </a:r>
            <a:endParaRPr/>
          </a:p>
        </p:txBody>
      </p:sp>
      <p:sp>
        <p:nvSpPr>
          <p:cNvPr id="224" name="Google Shape;224;p33"/>
          <p:cNvSpPr txBox="1"/>
          <p:nvPr>
            <p:ph idx="1" type="subTitle"/>
          </p:nvPr>
        </p:nvSpPr>
        <p:spPr>
          <a:xfrm>
            <a:off x="1018025" y="539500"/>
            <a:ext cx="20160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225" name="Google Shape;225;p33"/>
          <p:cNvSpPr txBox="1"/>
          <p:nvPr/>
        </p:nvSpPr>
        <p:spPr>
          <a:xfrm>
            <a:off x="713225" y="4604000"/>
            <a:ext cx="1731900" cy="34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Company X</a:t>
            </a:r>
            <a:endParaRPr>
              <a:solidFill>
                <a:schemeClr val="dk1"/>
              </a:solidFill>
              <a:latin typeface="Roboto"/>
              <a:ea typeface="Roboto"/>
              <a:cs typeface="Roboto"/>
              <a:sym typeface="Roboto"/>
            </a:endParaRPr>
          </a:p>
        </p:txBody>
      </p:sp>
      <p:sp>
        <p:nvSpPr>
          <p:cNvPr id="226" name="Google Shape;226;p33"/>
          <p:cNvSpPr/>
          <p:nvPr/>
        </p:nvSpPr>
        <p:spPr>
          <a:xfrm>
            <a:off x="1423239" y="1877733"/>
            <a:ext cx="1386715" cy="1388034"/>
          </a:xfrm>
          <a:custGeom>
            <a:rect b="b" l="l" r="r" t="t"/>
            <a:pathLst>
              <a:path extrusionOk="0" h="554659" w="554686">
                <a:moveTo>
                  <a:pt x="544331" y="201978"/>
                </a:moveTo>
                <a:cubicBezTo>
                  <a:pt x="317892" y="1652"/>
                  <a:pt x="324028" y="6896"/>
                  <a:pt x="319870" y="3211"/>
                </a:cubicBezTo>
                <a:cubicBezTo>
                  <a:pt x="317124" y="2916"/>
                  <a:pt x="300212" y="0"/>
                  <a:pt x="277344" y="0"/>
                </a:cubicBezTo>
                <a:cubicBezTo>
                  <a:pt x="124631" y="0"/>
                  <a:pt x="0" y="124632"/>
                  <a:pt x="0" y="277330"/>
                </a:cubicBezTo>
                <a:cubicBezTo>
                  <a:pt x="0" y="431012"/>
                  <a:pt x="125888" y="554660"/>
                  <a:pt x="277344" y="554660"/>
                </a:cubicBezTo>
                <a:cubicBezTo>
                  <a:pt x="430056" y="554660"/>
                  <a:pt x="554687" y="430027"/>
                  <a:pt x="554687" y="277330"/>
                </a:cubicBezTo>
                <a:cubicBezTo>
                  <a:pt x="554695" y="235457"/>
                  <a:pt x="544936" y="204995"/>
                  <a:pt x="544331" y="201978"/>
                </a:cubicBezTo>
                <a:lnTo>
                  <a:pt x="544331" y="201978"/>
                </a:lnTo>
                <a:close/>
                <a:moveTo>
                  <a:pt x="424688" y="277337"/>
                </a:moveTo>
                <a:cubicBezTo>
                  <a:pt x="424688" y="306992"/>
                  <a:pt x="415876" y="334623"/>
                  <a:pt x="400733" y="357762"/>
                </a:cubicBezTo>
                <a:lnTo>
                  <a:pt x="326099" y="208502"/>
                </a:lnTo>
                <a:lnTo>
                  <a:pt x="293595" y="273497"/>
                </a:lnTo>
                <a:lnTo>
                  <a:pt x="244840" y="175999"/>
                </a:lnTo>
                <a:lnTo>
                  <a:pt x="153954" y="357762"/>
                </a:lnTo>
                <a:cubicBezTo>
                  <a:pt x="138819" y="334623"/>
                  <a:pt x="129999" y="306992"/>
                  <a:pt x="129999" y="277337"/>
                </a:cubicBezTo>
                <a:cubicBezTo>
                  <a:pt x="129999" y="196098"/>
                  <a:pt x="196092" y="130008"/>
                  <a:pt x="277336" y="130008"/>
                </a:cubicBezTo>
                <a:cubicBezTo>
                  <a:pt x="297404" y="130008"/>
                  <a:pt x="316774" y="133972"/>
                  <a:pt x="334989" y="141806"/>
                </a:cubicBezTo>
                <a:cubicBezTo>
                  <a:pt x="353296" y="166614"/>
                  <a:pt x="376848" y="187340"/>
                  <a:pt x="403968" y="202303"/>
                </a:cubicBezTo>
                <a:cubicBezTo>
                  <a:pt x="417528" y="224923"/>
                  <a:pt x="424688" y="250777"/>
                  <a:pt x="424688" y="277337"/>
                </a:cubicBezTo>
                <a:close/>
                <a:moveTo>
                  <a:pt x="326099" y="281177"/>
                </a:moveTo>
                <a:lnTo>
                  <a:pt x="348557" y="326090"/>
                </a:lnTo>
                <a:lnTo>
                  <a:pt x="303641" y="326090"/>
                </a:lnTo>
                <a:lnTo>
                  <a:pt x="326099" y="281177"/>
                </a:lnTo>
                <a:close/>
                <a:moveTo>
                  <a:pt x="267305" y="326090"/>
                </a:moveTo>
                <a:lnTo>
                  <a:pt x="206138" y="326090"/>
                </a:lnTo>
                <a:lnTo>
                  <a:pt x="244848" y="248675"/>
                </a:lnTo>
                <a:lnTo>
                  <a:pt x="275427" y="309839"/>
                </a:lnTo>
                <a:lnTo>
                  <a:pt x="267305" y="326090"/>
                </a:lnTo>
                <a:close/>
                <a:moveTo>
                  <a:pt x="400190" y="358585"/>
                </a:moveTo>
                <a:cubicBezTo>
                  <a:pt x="373784" y="398378"/>
                  <a:pt x="328581" y="424667"/>
                  <a:pt x="277344" y="424667"/>
                </a:cubicBezTo>
                <a:cubicBezTo>
                  <a:pt x="226106" y="424667"/>
                  <a:pt x="180903" y="398378"/>
                  <a:pt x="154497" y="358585"/>
                </a:cubicBezTo>
                <a:lnTo>
                  <a:pt x="400190" y="358585"/>
                </a:lnTo>
                <a:close/>
                <a:moveTo>
                  <a:pt x="330614" y="56215"/>
                </a:moveTo>
                <a:cubicBezTo>
                  <a:pt x="372364" y="93216"/>
                  <a:pt x="445726" y="158135"/>
                  <a:pt x="487562" y="195151"/>
                </a:cubicBezTo>
                <a:cubicBezTo>
                  <a:pt x="410655" y="187239"/>
                  <a:pt x="347595" y="130279"/>
                  <a:pt x="330614" y="56215"/>
                </a:cubicBezTo>
                <a:close/>
                <a:moveTo>
                  <a:pt x="277351" y="522173"/>
                </a:moveTo>
                <a:cubicBezTo>
                  <a:pt x="144629" y="522173"/>
                  <a:pt x="32504" y="413761"/>
                  <a:pt x="32504" y="277337"/>
                </a:cubicBezTo>
                <a:cubicBezTo>
                  <a:pt x="32504" y="142334"/>
                  <a:pt x="142341" y="32502"/>
                  <a:pt x="277351" y="32502"/>
                </a:cubicBezTo>
                <a:cubicBezTo>
                  <a:pt x="282999" y="32502"/>
                  <a:pt x="288646" y="32719"/>
                  <a:pt x="294286" y="33107"/>
                </a:cubicBezTo>
                <a:cubicBezTo>
                  <a:pt x="296179" y="56937"/>
                  <a:pt x="302043" y="79688"/>
                  <a:pt x="311228" y="100694"/>
                </a:cubicBezTo>
                <a:cubicBezTo>
                  <a:pt x="300158" y="98576"/>
                  <a:pt x="288848" y="97506"/>
                  <a:pt x="277351" y="97506"/>
                </a:cubicBezTo>
                <a:cubicBezTo>
                  <a:pt x="178529" y="97506"/>
                  <a:pt x="97511" y="178536"/>
                  <a:pt x="97511" y="277337"/>
                </a:cubicBezTo>
                <a:cubicBezTo>
                  <a:pt x="97511" y="376162"/>
                  <a:pt x="178545" y="457169"/>
                  <a:pt x="277351" y="457169"/>
                </a:cubicBezTo>
                <a:cubicBezTo>
                  <a:pt x="376181" y="457169"/>
                  <a:pt x="457192" y="376139"/>
                  <a:pt x="457192" y="277337"/>
                </a:cubicBezTo>
                <a:cubicBezTo>
                  <a:pt x="457192" y="257852"/>
                  <a:pt x="454026" y="238668"/>
                  <a:pt x="447929" y="220463"/>
                </a:cubicBezTo>
                <a:cubicBezTo>
                  <a:pt x="470185" y="226831"/>
                  <a:pt x="493357" y="229531"/>
                  <a:pt x="517242" y="228266"/>
                </a:cubicBezTo>
                <a:cubicBezTo>
                  <a:pt x="520523" y="244339"/>
                  <a:pt x="522199" y="260784"/>
                  <a:pt x="522199" y="277337"/>
                </a:cubicBezTo>
                <a:cubicBezTo>
                  <a:pt x="522191" y="412341"/>
                  <a:pt x="412354" y="522173"/>
                  <a:pt x="277351" y="52217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2"/>
          <p:cNvSpPr txBox="1"/>
          <p:nvPr>
            <p:ph idx="1" type="subTitle"/>
          </p:nvPr>
        </p:nvSpPr>
        <p:spPr>
          <a:xfrm>
            <a:off x="5004849" y="2646798"/>
            <a:ext cx="3189000" cy="3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Estimated delivery time per unit</a:t>
            </a:r>
            <a:endParaRPr/>
          </a:p>
        </p:txBody>
      </p:sp>
      <p:sp>
        <p:nvSpPr>
          <p:cNvPr id="369" name="Google Shape;369;p42"/>
          <p:cNvSpPr txBox="1"/>
          <p:nvPr>
            <p:ph type="title"/>
          </p:nvPr>
        </p:nvSpPr>
        <p:spPr>
          <a:xfrm>
            <a:off x="5004849" y="2024400"/>
            <a:ext cx="31890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9h 55m 23s</a:t>
            </a:r>
            <a:endParaRPr/>
          </a:p>
        </p:txBody>
      </p:sp>
      <p:sp>
        <p:nvSpPr>
          <p:cNvPr id="370" name="Google Shape;370;p42"/>
          <p:cNvSpPr txBox="1"/>
          <p:nvPr>
            <p:ph idx="2" type="title"/>
          </p:nvPr>
        </p:nvSpPr>
        <p:spPr>
          <a:xfrm>
            <a:off x="5004849" y="768050"/>
            <a:ext cx="31890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371" name="Google Shape;371;p42"/>
          <p:cNvSpPr txBox="1"/>
          <p:nvPr>
            <p:ph idx="3" type="subTitle"/>
          </p:nvPr>
        </p:nvSpPr>
        <p:spPr>
          <a:xfrm>
            <a:off x="5004849" y="1390597"/>
            <a:ext cx="3189000" cy="3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Users bought our product</a:t>
            </a:r>
            <a:endParaRPr/>
          </a:p>
        </p:txBody>
      </p:sp>
      <p:sp>
        <p:nvSpPr>
          <p:cNvPr id="372" name="Google Shape;372;p42"/>
          <p:cNvSpPr txBox="1"/>
          <p:nvPr>
            <p:ph idx="4" type="title"/>
          </p:nvPr>
        </p:nvSpPr>
        <p:spPr>
          <a:xfrm>
            <a:off x="5004849" y="3280750"/>
            <a:ext cx="3189000" cy="76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373" name="Google Shape;373;p42"/>
          <p:cNvSpPr txBox="1"/>
          <p:nvPr>
            <p:ph idx="5" type="subTitle"/>
          </p:nvPr>
        </p:nvSpPr>
        <p:spPr>
          <a:xfrm>
            <a:off x="5004849" y="3903000"/>
            <a:ext cx="3189000" cy="3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Avg. distance travelled by logistics team</a:t>
            </a:r>
            <a:endParaRPr/>
          </a:p>
        </p:txBody>
      </p:sp>
      <p:cxnSp>
        <p:nvCxnSpPr>
          <p:cNvPr id="374" name="Google Shape;374;p42"/>
          <p:cNvCxnSpPr/>
          <p:nvPr/>
        </p:nvCxnSpPr>
        <p:spPr>
          <a:xfrm>
            <a:off x="4623849" y="768063"/>
            <a:ext cx="0" cy="952500"/>
          </a:xfrm>
          <a:prstGeom prst="straightConnector1">
            <a:avLst/>
          </a:prstGeom>
          <a:noFill/>
          <a:ln cap="flat" cmpd="sng" w="9525">
            <a:solidFill>
              <a:schemeClr val="dk1"/>
            </a:solidFill>
            <a:prstDash val="solid"/>
            <a:round/>
            <a:headEnd len="med" w="med" type="none"/>
            <a:tailEnd len="med" w="med" type="none"/>
          </a:ln>
        </p:spPr>
      </p:cxnSp>
      <p:cxnSp>
        <p:nvCxnSpPr>
          <p:cNvPr id="375" name="Google Shape;375;p42"/>
          <p:cNvCxnSpPr/>
          <p:nvPr/>
        </p:nvCxnSpPr>
        <p:spPr>
          <a:xfrm>
            <a:off x="4623849" y="3270513"/>
            <a:ext cx="0" cy="952500"/>
          </a:xfrm>
          <a:prstGeom prst="straightConnector1">
            <a:avLst/>
          </a:prstGeom>
          <a:noFill/>
          <a:ln cap="flat" cmpd="sng" w="9525">
            <a:solidFill>
              <a:schemeClr val="dk1"/>
            </a:solidFill>
            <a:prstDash val="solid"/>
            <a:round/>
            <a:headEnd len="med" w="med" type="none"/>
            <a:tailEnd len="med" w="med" type="none"/>
          </a:ln>
        </p:spPr>
      </p:cxnSp>
      <p:cxnSp>
        <p:nvCxnSpPr>
          <p:cNvPr id="376" name="Google Shape;376;p42"/>
          <p:cNvCxnSpPr/>
          <p:nvPr/>
        </p:nvCxnSpPr>
        <p:spPr>
          <a:xfrm>
            <a:off x="4623849" y="2019288"/>
            <a:ext cx="0" cy="952500"/>
          </a:xfrm>
          <a:prstGeom prst="straightConnector1">
            <a:avLst/>
          </a:prstGeom>
          <a:noFill/>
          <a:ln cap="flat" cmpd="sng" w="9525">
            <a:solidFill>
              <a:schemeClr val="dk1"/>
            </a:solidFill>
            <a:prstDash val="solid"/>
            <a:round/>
            <a:headEnd len="med" w="med" type="none"/>
            <a:tailEnd len="med" w="med" type="none"/>
          </a:ln>
        </p:spPr>
      </p:cxnSp>
      <p:pic>
        <p:nvPicPr>
          <p:cNvPr id="377" name="Google Shape;377;p42"/>
          <p:cNvPicPr preferRelativeResize="0"/>
          <p:nvPr>
            <p:ph idx="6" type="pic"/>
          </p:nvPr>
        </p:nvPicPr>
        <p:blipFill rotWithShape="1">
          <a:blip r:embed="rId3">
            <a:alphaModFix/>
          </a:blip>
          <a:srcRect b="9154" l="583" r="573" t="5847"/>
          <a:stretch/>
        </p:blipFill>
        <p:spPr>
          <a:xfrm>
            <a:off x="1151725" y="768075"/>
            <a:ext cx="2681699" cy="3454950"/>
          </a:xfrm>
          <a:prstGeom prst="rect">
            <a:avLst/>
          </a:prstGeom>
        </p:spPr>
      </p:pic>
      <p:pic>
        <p:nvPicPr>
          <p:cNvPr id="378" name="Google Shape;378;p42"/>
          <p:cNvPicPr preferRelativeResize="0"/>
          <p:nvPr/>
        </p:nvPicPr>
        <p:blipFill rotWithShape="1">
          <a:blip r:embed="rId4">
            <a:alphaModFix/>
          </a:blip>
          <a:srcRect b="0" l="74387" r="9032" t="0"/>
          <a:stretch/>
        </p:blipFill>
        <p:spPr>
          <a:xfrm>
            <a:off x="3615775" y="2971700"/>
            <a:ext cx="421000" cy="1570350"/>
          </a:xfrm>
          <a:prstGeom prst="rect">
            <a:avLst/>
          </a:prstGeom>
          <a:noFill/>
          <a:ln>
            <a:noFill/>
          </a:ln>
          <a:effectLst>
            <a:outerShdw blurRad="428625" rotWithShape="0" algn="bl" dir="2460000" dist="133350">
              <a:schemeClr val="accent3"/>
            </a:outerShdw>
          </a:effectLst>
        </p:spPr>
      </p:pic>
      <p:pic>
        <p:nvPicPr>
          <p:cNvPr id="379" name="Google Shape;379;p42"/>
          <p:cNvPicPr preferRelativeResize="0"/>
          <p:nvPr/>
        </p:nvPicPr>
        <p:blipFill rotWithShape="1">
          <a:blip r:embed="rId4">
            <a:alphaModFix/>
          </a:blip>
          <a:srcRect b="26702" l="3454" r="3444" t="16880"/>
          <a:stretch/>
        </p:blipFill>
        <p:spPr>
          <a:xfrm>
            <a:off x="0" y="539501"/>
            <a:ext cx="2479526" cy="473475"/>
          </a:xfrm>
          <a:prstGeom prst="rect">
            <a:avLst/>
          </a:prstGeom>
          <a:noFill/>
          <a:ln>
            <a:noFill/>
          </a:ln>
          <a:effectLst>
            <a:outerShdw blurRad="428625" rotWithShape="0" algn="bl" dir="2460000" dist="133350">
              <a:schemeClr val="accent3"/>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3"/>
          <p:cNvSpPr txBox="1"/>
          <p:nvPr>
            <p:ph type="title"/>
          </p:nvPr>
        </p:nvSpPr>
        <p:spPr>
          <a:xfrm>
            <a:off x="5749075" y="3159700"/>
            <a:ext cx="2681700" cy="1173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6500"/>
              <a:t>190 M</a:t>
            </a:r>
            <a:endParaRPr sz="6500"/>
          </a:p>
        </p:txBody>
      </p:sp>
      <p:sp>
        <p:nvSpPr>
          <p:cNvPr id="385" name="Google Shape;385;p43"/>
          <p:cNvSpPr txBox="1"/>
          <p:nvPr>
            <p:ph idx="1" type="subTitle"/>
          </p:nvPr>
        </p:nvSpPr>
        <p:spPr>
          <a:xfrm>
            <a:off x="1018025" y="539500"/>
            <a:ext cx="23424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 of users analyzed in our market research</a:t>
            </a:r>
            <a:endParaRPr/>
          </a:p>
        </p:txBody>
      </p:sp>
      <p:cxnSp>
        <p:nvCxnSpPr>
          <p:cNvPr id="386" name="Google Shape;386;p43"/>
          <p:cNvCxnSpPr/>
          <p:nvPr/>
        </p:nvCxnSpPr>
        <p:spPr>
          <a:xfrm rot="10800000">
            <a:off x="713225" y="539500"/>
            <a:ext cx="0" cy="577800"/>
          </a:xfrm>
          <a:prstGeom prst="straightConnector1">
            <a:avLst/>
          </a:prstGeom>
          <a:noFill/>
          <a:ln cap="flat" cmpd="sng" w="9525">
            <a:solidFill>
              <a:schemeClr val="dk1"/>
            </a:solidFill>
            <a:prstDash val="solid"/>
            <a:round/>
            <a:headEnd len="med" w="med" type="none"/>
            <a:tailEnd len="med" w="med" type="none"/>
          </a:ln>
        </p:spPr>
      </p:cxnSp>
      <p:sp>
        <p:nvSpPr>
          <p:cNvPr id="387" name="Google Shape;387;p43"/>
          <p:cNvSpPr txBox="1"/>
          <p:nvPr/>
        </p:nvSpPr>
        <p:spPr>
          <a:xfrm>
            <a:off x="713225" y="4604000"/>
            <a:ext cx="1731900" cy="34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Company X</a:t>
            </a:r>
            <a:endParaRPr>
              <a:solidFill>
                <a:schemeClr val="dk1"/>
              </a:solidFill>
              <a:latin typeface="Roboto"/>
              <a:ea typeface="Roboto"/>
              <a:cs typeface="Roboto"/>
              <a:sym typeface="Roboto"/>
            </a:endParaRPr>
          </a:p>
        </p:txBody>
      </p:sp>
      <p:pic>
        <p:nvPicPr>
          <p:cNvPr id="388" name="Google Shape;388;p43"/>
          <p:cNvPicPr preferRelativeResize="0"/>
          <p:nvPr/>
        </p:nvPicPr>
        <p:blipFill rotWithShape="1">
          <a:blip r:embed="rId3">
            <a:alphaModFix/>
          </a:blip>
          <a:srcRect b="23023" l="3303" r="12414" t="0"/>
          <a:stretch/>
        </p:blipFill>
        <p:spPr>
          <a:xfrm>
            <a:off x="5749075" y="0"/>
            <a:ext cx="2681699" cy="2449275"/>
          </a:xfrm>
          <a:prstGeom prst="rect">
            <a:avLst/>
          </a:prstGeom>
          <a:noFill/>
          <a:ln>
            <a:noFill/>
          </a:ln>
          <a:effectLst>
            <a:outerShdw blurRad="285750" rotWithShape="0" algn="bl" dir="8220000" dist="133350">
              <a:schemeClr val="accent3"/>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Revenue by quarter</a:t>
            </a:r>
            <a:endParaRPr/>
          </a:p>
        </p:txBody>
      </p:sp>
      <p:sp>
        <p:nvSpPr>
          <p:cNvPr id="394" name="Google Shape;394;p44"/>
          <p:cNvSpPr txBox="1"/>
          <p:nvPr>
            <p:ph idx="4294967295" type="title"/>
          </p:nvPr>
        </p:nvSpPr>
        <p:spPr>
          <a:xfrm>
            <a:off x="6892510" y="3513724"/>
            <a:ext cx="1531500" cy="4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Q4</a:t>
            </a:r>
            <a:endParaRPr sz="1800"/>
          </a:p>
        </p:txBody>
      </p:sp>
      <p:sp>
        <p:nvSpPr>
          <p:cNvPr id="395" name="Google Shape;395;p44"/>
          <p:cNvSpPr txBox="1"/>
          <p:nvPr>
            <p:ph idx="4294967295" type="subTitle"/>
          </p:nvPr>
        </p:nvSpPr>
        <p:spPr>
          <a:xfrm>
            <a:off x="6892499" y="3812450"/>
            <a:ext cx="1531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October - December</a:t>
            </a:r>
            <a:endParaRPr/>
          </a:p>
        </p:txBody>
      </p:sp>
      <p:sp>
        <p:nvSpPr>
          <p:cNvPr id="396" name="Google Shape;396;p44"/>
          <p:cNvSpPr txBox="1"/>
          <p:nvPr>
            <p:ph idx="4294967295" type="title"/>
          </p:nvPr>
        </p:nvSpPr>
        <p:spPr>
          <a:xfrm>
            <a:off x="6892510" y="2759441"/>
            <a:ext cx="1531500" cy="4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Q3</a:t>
            </a:r>
            <a:endParaRPr sz="1800"/>
          </a:p>
        </p:txBody>
      </p:sp>
      <p:sp>
        <p:nvSpPr>
          <p:cNvPr id="397" name="Google Shape;397;p44"/>
          <p:cNvSpPr txBox="1"/>
          <p:nvPr>
            <p:ph idx="4294967295" type="subTitle"/>
          </p:nvPr>
        </p:nvSpPr>
        <p:spPr>
          <a:xfrm>
            <a:off x="6892499" y="3058121"/>
            <a:ext cx="1531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July - September</a:t>
            </a:r>
            <a:endParaRPr/>
          </a:p>
        </p:txBody>
      </p:sp>
      <p:sp>
        <p:nvSpPr>
          <p:cNvPr id="398" name="Google Shape;398;p44"/>
          <p:cNvSpPr txBox="1"/>
          <p:nvPr>
            <p:ph idx="4294967295" type="title"/>
          </p:nvPr>
        </p:nvSpPr>
        <p:spPr>
          <a:xfrm>
            <a:off x="6892510" y="2005158"/>
            <a:ext cx="1531500" cy="4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Q2</a:t>
            </a:r>
            <a:endParaRPr sz="1800"/>
          </a:p>
        </p:txBody>
      </p:sp>
      <p:sp>
        <p:nvSpPr>
          <p:cNvPr id="399" name="Google Shape;399;p44"/>
          <p:cNvSpPr txBox="1"/>
          <p:nvPr>
            <p:ph idx="4294967295" type="subTitle"/>
          </p:nvPr>
        </p:nvSpPr>
        <p:spPr>
          <a:xfrm>
            <a:off x="6892499" y="2303792"/>
            <a:ext cx="1531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April - June</a:t>
            </a:r>
            <a:endParaRPr/>
          </a:p>
        </p:txBody>
      </p:sp>
      <p:sp>
        <p:nvSpPr>
          <p:cNvPr id="400" name="Google Shape;400;p44"/>
          <p:cNvSpPr txBox="1"/>
          <p:nvPr>
            <p:ph idx="4294967295" type="title"/>
          </p:nvPr>
        </p:nvSpPr>
        <p:spPr>
          <a:xfrm>
            <a:off x="6892510" y="1250875"/>
            <a:ext cx="1531500" cy="4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Q1</a:t>
            </a:r>
            <a:endParaRPr sz="1800"/>
          </a:p>
        </p:txBody>
      </p:sp>
      <p:sp>
        <p:nvSpPr>
          <p:cNvPr id="401" name="Google Shape;401;p44"/>
          <p:cNvSpPr txBox="1"/>
          <p:nvPr>
            <p:ph idx="4294967295" type="subTitle"/>
          </p:nvPr>
        </p:nvSpPr>
        <p:spPr>
          <a:xfrm>
            <a:off x="6892499" y="1549463"/>
            <a:ext cx="15315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January - March</a:t>
            </a:r>
            <a:endParaRPr/>
          </a:p>
        </p:txBody>
      </p:sp>
      <p:sp>
        <p:nvSpPr>
          <p:cNvPr id="402" name="Google Shape;402;p44"/>
          <p:cNvSpPr txBox="1"/>
          <p:nvPr/>
        </p:nvSpPr>
        <p:spPr>
          <a:xfrm>
            <a:off x="720000" y="4301500"/>
            <a:ext cx="7704000" cy="30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b="1" lang="en" sz="1000" u="sng">
                <a:solidFill>
                  <a:schemeClr val="dk1"/>
                </a:solidFill>
                <a:latin typeface="Roboto"/>
                <a:ea typeface="Roboto"/>
                <a:cs typeface="Roboto"/>
                <a:sym typeface="Roboto"/>
                <a:hlinkClick r:id="rId3">
                  <a:extLst>
                    <a:ext uri="{A12FA001-AC4F-418D-AE19-62706E023703}">
                      <ahyp:hlinkClr val="tx"/>
                    </a:ext>
                  </a:extLst>
                </a:hlinkClick>
              </a:rPr>
              <a:t>For more info, click here</a:t>
            </a:r>
            <a:endParaRPr b="1" sz="1000">
              <a:solidFill>
                <a:schemeClr val="dk1"/>
              </a:solidFill>
              <a:latin typeface="Roboto"/>
              <a:ea typeface="Roboto"/>
              <a:cs typeface="Roboto"/>
              <a:sym typeface="Roboto"/>
            </a:endParaRPr>
          </a:p>
        </p:txBody>
      </p:sp>
      <p:pic>
        <p:nvPicPr>
          <p:cNvPr id="403" name="Google Shape;403;p44" title="Chart">
            <a:hlinkClick r:id="rId4"/>
          </p:cNvPr>
          <p:cNvPicPr preferRelativeResize="0"/>
          <p:nvPr/>
        </p:nvPicPr>
        <p:blipFill>
          <a:blip r:embed="rId5">
            <a:alphaModFix/>
          </a:blip>
          <a:stretch>
            <a:fillRect/>
          </a:stretch>
        </p:blipFill>
        <p:spPr>
          <a:xfrm>
            <a:off x="637025" y="1170125"/>
            <a:ext cx="5033814" cy="3112575"/>
          </a:xfrm>
          <a:prstGeom prst="rect">
            <a:avLst/>
          </a:prstGeom>
          <a:noFill/>
          <a:ln>
            <a:noFill/>
          </a:ln>
        </p:spPr>
      </p:pic>
      <p:cxnSp>
        <p:nvCxnSpPr>
          <p:cNvPr id="404" name="Google Shape;404;p44"/>
          <p:cNvCxnSpPr/>
          <p:nvPr/>
        </p:nvCxnSpPr>
        <p:spPr>
          <a:xfrm>
            <a:off x="6663900" y="1270223"/>
            <a:ext cx="0" cy="572700"/>
          </a:xfrm>
          <a:prstGeom prst="straightConnector1">
            <a:avLst/>
          </a:prstGeom>
          <a:noFill/>
          <a:ln cap="flat" cmpd="sng" w="9525">
            <a:solidFill>
              <a:schemeClr val="dk1"/>
            </a:solidFill>
            <a:prstDash val="solid"/>
            <a:round/>
            <a:headEnd len="med" w="med" type="none"/>
            <a:tailEnd len="med" w="med" type="none"/>
          </a:ln>
        </p:spPr>
      </p:cxnSp>
      <p:cxnSp>
        <p:nvCxnSpPr>
          <p:cNvPr id="405" name="Google Shape;405;p44"/>
          <p:cNvCxnSpPr/>
          <p:nvPr/>
        </p:nvCxnSpPr>
        <p:spPr>
          <a:xfrm>
            <a:off x="6663900" y="2024423"/>
            <a:ext cx="0" cy="572700"/>
          </a:xfrm>
          <a:prstGeom prst="straightConnector1">
            <a:avLst/>
          </a:prstGeom>
          <a:noFill/>
          <a:ln cap="flat" cmpd="sng" w="9525">
            <a:solidFill>
              <a:schemeClr val="dk1"/>
            </a:solidFill>
            <a:prstDash val="solid"/>
            <a:round/>
            <a:headEnd len="med" w="med" type="none"/>
            <a:tailEnd len="med" w="med" type="none"/>
          </a:ln>
        </p:spPr>
      </p:cxnSp>
      <p:cxnSp>
        <p:nvCxnSpPr>
          <p:cNvPr id="406" name="Google Shape;406;p44"/>
          <p:cNvCxnSpPr/>
          <p:nvPr/>
        </p:nvCxnSpPr>
        <p:spPr>
          <a:xfrm>
            <a:off x="6663900" y="2778623"/>
            <a:ext cx="0" cy="572700"/>
          </a:xfrm>
          <a:prstGeom prst="straightConnector1">
            <a:avLst/>
          </a:prstGeom>
          <a:noFill/>
          <a:ln cap="flat" cmpd="sng" w="9525">
            <a:solidFill>
              <a:schemeClr val="dk1"/>
            </a:solidFill>
            <a:prstDash val="solid"/>
            <a:round/>
            <a:headEnd len="med" w="med" type="none"/>
            <a:tailEnd len="med" w="med" type="none"/>
          </a:ln>
        </p:spPr>
      </p:cxnSp>
      <p:cxnSp>
        <p:nvCxnSpPr>
          <p:cNvPr id="407" name="Google Shape;407;p44"/>
          <p:cNvCxnSpPr/>
          <p:nvPr/>
        </p:nvCxnSpPr>
        <p:spPr>
          <a:xfrm>
            <a:off x="6663900" y="3532823"/>
            <a:ext cx="0" cy="572700"/>
          </a:xfrm>
          <a:prstGeom prst="straightConnector1">
            <a:avLst/>
          </a:prstGeom>
          <a:noFill/>
          <a:ln cap="flat" cmpd="sng" w="9525">
            <a:solidFill>
              <a:schemeClr val="dk1"/>
            </a:solidFill>
            <a:prstDash val="solid"/>
            <a:round/>
            <a:headEnd len="med" w="med" type="none"/>
            <a:tailEnd len="med" w="med" type="none"/>
          </a:ln>
        </p:spPr>
      </p:cxnSp>
      <p:grpSp>
        <p:nvGrpSpPr>
          <p:cNvPr id="408" name="Google Shape;408;p44"/>
          <p:cNvGrpSpPr/>
          <p:nvPr/>
        </p:nvGrpSpPr>
        <p:grpSpPr>
          <a:xfrm>
            <a:off x="6074848" y="3640716"/>
            <a:ext cx="245792" cy="322645"/>
            <a:chOff x="10008691" y="4097238"/>
            <a:chExt cx="422469" cy="554659"/>
          </a:xfrm>
        </p:grpSpPr>
        <p:sp>
          <p:nvSpPr>
            <p:cNvPr id="409" name="Google Shape;409;p44"/>
            <p:cNvSpPr/>
            <p:nvPr/>
          </p:nvSpPr>
          <p:spPr>
            <a:xfrm>
              <a:off x="10008691" y="4097238"/>
              <a:ext cx="422469" cy="554659"/>
            </a:xfrm>
            <a:custGeom>
              <a:rect b="b" l="l" r="r" t="t"/>
              <a:pathLst>
                <a:path extrusionOk="0" h="554659" w="422469">
                  <a:moveTo>
                    <a:pt x="422470" y="97498"/>
                  </a:moveTo>
                  <a:lnTo>
                    <a:pt x="357462" y="97498"/>
                  </a:lnTo>
                  <a:lnTo>
                    <a:pt x="357462" y="64996"/>
                  </a:lnTo>
                  <a:lnTo>
                    <a:pt x="324959" y="64996"/>
                  </a:lnTo>
                  <a:lnTo>
                    <a:pt x="324959" y="0"/>
                  </a:lnTo>
                  <a:lnTo>
                    <a:pt x="292455" y="0"/>
                  </a:lnTo>
                  <a:lnTo>
                    <a:pt x="292455" y="64996"/>
                  </a:lnTo>
                  <a:lnTo>
                    <a:pt x="259952" y="64996"/>
                  </a:lnTo>
                  <a:lnTo>
                    <a:pt x="259952" y="97498"/>
                  </a:lnTo>
                  <a:lnTo>
                    <a:pt x="162518" y="97498"/>
                  </a:lnTo>
                  <a:lnTo>
                    <a:pt x="162518" y="64996"/>
                  </a:lnTo>
                  <a:lnTo>
                    <a:pt x="129937" y="64996"/>
                  </a:lnTo>
                  <a:lnTo>
                    <a:pt x="129937" y="0"/>
                  </a:lnTo>
                  <a:lnTo>
                    <a:pt x="97511" y="0"/>
                  </a:lnTo>
                  <a:lnTo>
                    <a:pt x="97511" y="64996"/>
                  </a:lnTo>
                  <a:lnTo>
                    <a:pt x="64930" y="64996"/>
                  </a:lnTo>
                  <a:lnTo>
                    <a:pt x="64930" y="97498"/>
                  </a:lnTo>
                  <a:lnTo>
                    <a:pt x="0" y="97498"/>
                  </a:lnTo>
                  <a:lnTo>
                    <a:pt x="0" y="554660"/>
                  </a:lnTo>
                  <a:lnTo>
                    <a:pt x="422470" y="554660"/>
                  </a:lnTo>
                  <a:lnTo>
                    <a:pt x="422470" y="97498"/>
                  </a:lnTo>
                  <a:close/>
                  <a:moveTo>
                    <a:pt x="292455" y="97498"/>
                  </a:moveTo>
                  <a:lnTo>
                    <a:pt x="324959" y="97498"/>
                  </a:lnTo>
                  <a:lnTo>
                    <a:pt x="324959" y="130000"/>
                  </a:lnTo>
                  <a:lnTo>
                    <a:pt x="292455" y="130000"/>
                  </a:lnTo>
                  <a:lnTo>
                    <a:pt x="292455" y="97498"/>
                  </a:lnTo>
                  <a:close/>
                  <a:moveTo>
                    <a:pt x="97511" y="97498"/>
                  </a:moveTo>
                  <a:lnTo>
                    <a:pt x="130015" y="97498"/>
                  </a:lnTo>
                  <a:lnTo>
                    <a:pt x="130015" y="130000"/>
                  </a:lnTo>
                  <a:lnTo>
                    <a:pt x="97511" y="130000"/>
                  </a:lnTo>
                  <a:lnTo>
                    <a:pt x="97511" y="97498"/>
                  </a:lnTo>
                  <a:close/>
                  <a:moveTo>
                    <a:pt x="389966" y="522165"/>
                  </a:moveTo>
                  <a:lnTo>
                    <a:pt x="32504" y="522165"/>
                  </a:lnTo>
                  <a:lnTo>
                    <a:pt x="32504" y="130000"/>
                  </a:lnTo>
                  <a:lnTo>
                    <a:pt x="65007" y="130000"/>
                  </a:lnTo>
                  <a:lnTo>
                    <a:pt x="65007" y="162502"/>
                  </a:lnTo>
                  <a:lnTo>
                    <a:pt x="162518" y="162502"/>
                  </a:lnTo>
                  <a:lnTo>
                    <a:pt x="162518" y="130000"/>
                  </a:lnTo>
                  <a:lnTo>
                    <a:pt x="259952" y="130000"/>
                  </a:lnTo>
                  <a:lnTo>
                    <a:pt x="259952" y="162502"/>
                  </a:lnTo>
                  <a:lnTo>
                    <a:pt x="357462" y="162502"/>
                  </a:lnTo>
                  <a:lnTo>
                    <a:pt x="357462" y="130000"/>
                  </a:lnTo>
                  <a:lnTo>
                    <a:pt x="389966" y="130000"/>
                  </a:lnTo>
                  <a:lnTo>
                    <a:pt x="389966" y="522165"/>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44"/>
            <p:cNvSpPr/>
            <p:nvPr/>
          </p:nvSpPr>
          <p:spPr>
            <a:xfrm>
              <a:off x="10138706" y="4520819"/>
              <a:ext cx="162440" cy="32501"/>
            </a:xfrm>
            <a:custGeom>
              <a:rect b="b" l="l" r="r" t="t"/>
              <a:pathLst>
                <a:path extrusionOk="0" h="32501" w="162440">
                  <a:moveTo>
                    <a:pt x="0" y="0"/>
                  </a:moveTo>
                  <a:lnTo>
                    <a:pt x="162440" y="0"/>
                  </a:lnTo>
                  <a:lnTo>
                    <a:pt x="162440" y="32502"/>
                  </a:lnTo>
                  <a:lnTo>
                    <a:pt x="0" y="32502"/>
                  </a:ln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44"/>
            <p:cNvSpPr/>
            <p:nvPr/>
          </p:nvSpPr>
          <p:spPr>
            <a:xfrm>
              <a:off x="10096117" y="4272151"/>
              <a:ext cx="247617" cy="182585"/>
            </a:xfrm>
            <a:custGeom>
              <a:rect b="b" l="l" r="r" t="t"/>
              <a:pathLst>
                <a:path extrusionOk="0" h="182585" w="247617">
                  <a:moveTo>
                    <a:pt x="140022" y="97498"/>
                  </a:moveTo>
                  <a:lnTo>
                    <a:pt x="91305" y="0"/>
                  </a:lnTo>
                  <a:lnTo>
                    <a:pt x="0" y="182585"/>
                  </a:lnTo>
                  <a:lnTo>
                    <a:pt x="247617" y="182585"/>
                  </a:lnTo>
                  <a:lnTo>
                    <a:pt x="172525" y="32502"/>
                  </a:lnTo>
                  <a:lnTo>
                    <a:pt x="140022" y="97498"/>
                  </a:lnTo>
                  <a:close/>
                  <a:moveTo>
                    <a:pt x="52595" y="150083"/>
                  </a:moveTo>
                  <a:lnTo>
                    <a:pt x="91305" y="72668"/>
                  </a:lnTo>
                  <a:lnTo>
                    <a:pt x="121869" y="133832"/>
                  </a:lnTo>
                  <a:lnTo>
                    <a:pt x="113802" y="150083"/>
                  </a:lnTo>
                  <a:lnTo>
                    <a:pt x="52595" y="150083"/>
                  </a:lnTo>
                  <a:close/>
                  <a:moveTo>
                    <a:pt x="150106" y="150083"/>
                  </a:moveTo>
                  <a:lnTo>
                    <a:pt x="172603" y="105170"/>
                  </a:lnTo>
                  <a:lnTo>
                    <a:pt x="195022" y="150083"/>
                  </a:lnTo>
                  <a:lnTo>
                    <a:pt x="150106" y="15008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2" name="Google Shape;412;p44"/>
          <p:cNvGrpSpPr/>
          <p:nvPr/>
        </p:nvGrpSpPr>
        <p:grpSpPr>
          <a:xfrm>
            <a:off x="6055937" y="2885505"/>
            <a:ext cx="283614" cy="322646"/>
            <a:chOff x="10008691" y="3203533"/>
            <a:chExt cx="487476" cy="554660"/>
          </a:xfrm>
        </p:grpSpPr>
        <p:sp>
          <p:nvSpPr>
            <p:cNvPr id="413" name="Google Shape;413;p44"/>
            <p:cNvSpPr/>
            <p:nvPr/>
          </p:nvSpPr>
          <p:spPr>
            <a:xfrm>
              <a:off x="10063613" y="3478055"/>
              <a:ext cx="247695" cy="182639"/>
            </a:xfrm>
            <a:custGeom>
              <a:rect b="b" l="l" r="r" t="t"/>
              <a:pathLst>
                <a:path extrusionOk="0" h="182639" w="247695">
                  <a:moveTo>
                    <a:pt x="247695" y="182639"/>
                  </a:moveTo>
                  <a:lnTo>
                    <a:pt x="172603" y="32510"/>
                  </a:lnTo>
                  <a:lnTo>
                    <a:pt x="140100" y="97529"/>
                  </a:lnTo>
                  <a:lnTo>
                    <a:pt x="91383" y="0"/>
                  </a:lnTo>
                  <a:lnTo>
                    <a:pt x="0" y="182639"/>
                  </a:lnTo>
                  <a:lnTo>
                    <a:pt x="247695" y="182639"/>
                  </a:lnTo>
                  <a:close/>
                  <a:moveTo>
                    <a:pt x="195099" y="150137"/>
                  </a:moveTo>
                  <a:lnTo>
                    <a:pt x="150184" y="150137"/>
                  </a:lnTo>
                  <a:lnTo>
                    <a:pt x="172603" y="105209"/>
                  </a:lnTo>
                  <a:lnTo>
                    <a:pt x="195099" y="150137"/>
                  </a:lnTo>
                  <a:close/>
                  <a:moveTo>
                    <a:pt x="52673" y="150137"/>
                  </a:moveTo>
                  <a:lnTo>
                    <a:pt x="91383" y="72699"/>
                  </a:lnTo>
                  <a:lnTo>
                    <a:pt x="121947" y="133879"/>
                  </a:lnTo>
                  <a:lnTo>
                    <a:pt x="113802" y="150137"/>
                  </a:lnTo>
                  <a:lnTo>
                    <a:pt x="52673" y="1501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44"/>
            <p:cNvSpPr/>
            <p:nvPr/>
          </p:nvSpPr>
          <p:spPr>
            <a:xfrm>
              <a:off x="10008691" y="3366028"/>
              <a:ext cx="487476" cy="392165"/>
            </a:xfrm>
            <a:custGeom>
              <a:rect b="b" l="l" r="r" t="t"/>
              <a:pathLst>
                <a:path extrusionOk="0" h="392165" w="487476">
                  <a:moveTo>
                    <a:pt x="0" y="310887"/>
                  </a:moveTo>
                  <a:cubicBezTo>
                    <a:pt x="0" y="355777"/>
                    <a:pt x="36383" y="392165"/>
                    <a:pt x="81220" y="392165"/>
                  </a:cubicBezTo>
                  <a:lnTo>
                    <a:pt x="276242" y="392165"/>
                  </a:lnTo>
                  <a:cubicBezTo>
                    <a:pt x="319684" y="392165"/>
                    <a:pt x="355290" y="357887"/>
                    <a:pt x="357385" y="314959"/>
                  </a:cubicBezTo>
                  <a:cubicBezTo>
                    <a:pt x="357850" y="314416"/>
                    <a:pt x="378873" y="261994"/>
                    <a:pt x="439070" y="262172"/>
                  </a:cubicBezTo>
                  <a:cubicBezTo>
                    <a:pt x="465833" y="262250"/>
                    <a:pt x="487477" y="240220"/>
                    <a:pt x="487477" y="213404"/>
                  </a:cubicBezTo>
                  <a:lnTo>
                    <a:pt x="487477" y="81271"/>
                  </a:lnTo>
                  <a:cubicBezTo>
                    <a:pt x="487477" y="54338"/>
                    <a:pt x="465678" y="32502"/>
                    <a:pt x="438760" y="32502"/>
                  </a:cubicBezTo>
                  <a:lnTo>
                    <a:pt x="357462" y="32502"/>
                  </a:lnTo>
                  <a:lnTo>
                    <a:pt x="357462" y="0"/>
                  </a:lnTo>
                  <a:lnTo>
                    <a:pt x="0" y="0"/>
                  </a:lnTo>
                  <a:lnTo>
                    <a:pt x="0" y="310887"/>
                  </a:lnTo>
                  <a:close/>
                  <a:moveTo>
                    <a:pt x="454973" y="81255"/>
                  </a:moveTo>
                  <a:lnTo>
                    <a:pt x="454973" y="213466"/>
                  </a:lnTo>
                  <a:cubicBezTo>
                    <a:pt x="454973" y="222433"/>
                    <a:pt x="447759" y="229725"/>
                    <a:pt x="438760" y="229725"/>
                  </a:cubicBezTo>
                  <a:cubicBezTo>
                    <a:pt x="416186" y="229717"/>
                    <a:pt x="394077" y="235992"/>
                    <a:pt x="374916" y="247861"/>
                  </a:cubicBezTo>
                  <a:cubicBezTo>
                    <a:pt x="368710" y="251700"/>
                    <a:pt x="362892" y="256083"/>
                    <a:pt x="357462" y="260932"/>
                  </a:cubicBezTo>
                  <a:lnTo>
                    <a:pt x="357462" y="65004"/>
                  </a:lnTo>
                  <a:lnTo>
                    <a:pt x="438760" y="65004"/>
                  </a:lnTo>
                  <a:cubicBezTo>
                    <a:pt x="447759" y="64996"/>
                    <a:pt x="454973" y="72280"/>
                    <a:pt x="454973" y="81255"/>
                  </a:cubicBezTo>
                  <a:close/>
                  <a:moveTo>
                    <a:pt x="32504" y="32502"/>
                  </a:moveTo>
                  <a:lnTo>
                    <a:pt x="324959" y="32502"/>
                  </a:lnTo>
                  <a:lnTo>
                    <a:pt x="324959" y="310902"/>
                  </a:lnTo>
                  <a:cubicBezTo>
                    <a:pt x="324959" y="337835"/>
                    <a:pt x="303160" y="359671"/>
                    <a:pt x="276242" y="359671"/>
                  </a:cubicBezTo>
                  <a:lnTo>
                    <a:pt x="81220" y="359671"/>
                  </a:lnTo>
                  <a:cubicBezTo>
                    <a:pt x="54302" y="359671"/>
                    <a:pt x="32504" y="337835"/>
                    <a:pt x="32504" y="310902"/>
                  </a:cubicBezTo>
                  <a:lnTo>
                    <a:pt x="32504" y="325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44"/>
            <p:cNvSpPr/>
            <p:nvPr/>
          </p:nvSpPr>
          <p:spPr>
            <a:xfrm>
              <a:off x="10074552" y="3203533"/>
              <a:ext cx="63998" cy="128991"/>
            </a:xfrm>
            <a:custGeom>
              <a:rect b="b" l="l" r="r" t="t"/>
              <a:pathLst>
                <a:path extrusionOk="0" h="128991" w="63998">
                  <a:moveTo>
                    <a:pt x="63999" y="22984"/>
                  </a:moveTo>
                  <a:lnTo>
                    <a:pt x="40959" y="0"/>
                  </a:lnTo>
                  <a:lnTo>
                    <a:pt x="20169" y="20843"/>
                  </a:lnTo>
                  <a:cubicBezTo>
                    <a:pt x="4887" y="36148"/>
                    <a:pt x="4887" y="61040"/>
                    <a:pt x="20169" y="76337"/>
                  </a:cubicBezTo>
                  <a:cubicBezTo>
                    <a:pt x="22806" y="78959"/>
                    <a:pt x="22806" y="83233"/>
                    <a:pt x="20169" y="85863"/>
                  </a:cubicBezTo>
                  <a:lnTo>
                    <a:pt x="0" y="106008"/>
                  </a:lnTo>
                  <a:lnTo>
                    <a:pt x="22962" y="128992"/>
                  </a:lnTo>
                  <a:lnTo>
                    <a:pt x="43131" y="108847"/>
                  </a:lnTo>
                  <a:cubicBezTo>
                    <a:pt x="58413" y="93542"/>
                    <a:pt x="58413" y="68650"/>
                    <a:pt x="43131" y="53353"/>
                  </a:cubicBezTo>
                  <a:cubicBezTo>
                    <a:pt x="40494" y="50723"/>
                    <a:pt x="40494" y="46465"/>
                    <a:pt x="43131" y="43827"/>
                  </a:cubicBezTo>
                  <a:lnTo>
                    <a:pt x="63999" y="2298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44"/>
            <p:cNvSpPr/>
            <p:nvPr/>
          </p:nvSpPr>
          <p:spPr>
            <a:xfrm>
              <a:off x="10139559" y="3203533"/>
              <a:ext cx="63998" cy="128991"/>
            </a:xfrm>
            <a:custGeom>
              <a:rect b="b" l="l" r="r" t="t"/>
              <a:pathLst>
                <a:path extrusionOk="0" h="128991" w="63998">
                  <a:moveTo>
                    <a:pt x="63999" y="22984"/>
                  </a:moveTo>
                  <a:lnTo>
                    <a:pt x="41037" y="0"/>
                  </a:lnTo>
                  <a:lnTo>
                    <a:pt x="20169" y="20843"/>
                  </a:lnTo>
                  <a:cubicBezTo>
                    <a:pt x="4887" y="36148"/>
                    <a:pt x="4887" y="61040"/>
                    <a:pt x="20169" y="76337"/>
                  </a:cubicBezTo>
                  <a:cubicBezTo>
                    <a:pt x="22807" y="78959"/>
                    <a:pt x="22807" y="83233"/>
                    <a:pt x="20169" y="85863"/>
                  </a:cubicBezTo>
                  <a:lnTo>
                    <a:pt x="0" y="106008"/>
                  </a:lnTo>
                  <a:lnTo>
                    <a:pt x="23040" y="128992"/>
                  </a:lnTo>
                  <a:lnTo>
                    <a:pt x="43131" y="108847"/>
                  </a:lnTo>
                  <a:cubicBezTo>
                    <a:pt x="58491" y="93542"/>
                    <a:pt x="58491" y="68650"/>
                    <a:pt x="43131" y="53353"/>
                  </a:cubicBezTo>
                  <a:cubicBezTo>
                    <a:pt x="40494" y="50723"/>
                    <a:pt x="40494" y="46465"/>
                    <a:pt x="43131" y="43827"/>
                  </a:cubicBezTo>
                  <a:lnTo>
                    <a:pt x="63999" y="2298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44"/>
            <p:cNvSpPr/>
            <p:nvPr/>
          </p:nvSpPr>
          <p:spPr>
            <a:xfrm>
              <a:off x="10204644" y="3203533"/>
              <a:ext cx="63920" cy="128991"/>
            </a:xfrm>
            <a:custGeom>
              <a:rect b="b" l="l" r="r" t="t"/>
              <a:pathLst>
                <a:path extrusionOk="0" h="128991" w="63920">
                  <a:moveTo>
                    <a:pt x="63921" y="22984"/>
                  </a:moveTo>
                  <a:lnTo>
                    <a:pt x="40959" y="0"/>
                  </a:lnTo>
                  <a:lnTo>
                    <a:pt x="20091" y="20843"/>
                  </a:lnTo>
                  <a:cubicBezTo>
                    <a:pt x="4809" y="36148"/>
                    <a:pt x="4809" y="61040"/>
                    <a:pt x="20091" y="76337"/>
                  </a:cubicBezTo>
                  <a:cubicBezTo>
                    <a:pt x="22729" y="78959"/>
                    <a:pt x="22729" y="83233"/>
                    <a:pt x="20091" y="85863"/>
                  </a:cubicBezTo>
                  <a:lnTo>
                    <a:pt x="0" y="106008"/>
                  </a:lnTo>
                  <a:lnTo>
                    <a:pt x="22962" y="128992"/>
                  </a:lnTo>
                  <a:lnTo>
                    <a:pt x="43131" y="108847"/>
                  </a:lnTo>
                  <a:cubicBezTo>
                    <a:pt x="58413" y="93542"/>
                    <a:pt x="58413" y="68650"/>
                    <a:pt x="43131" y="53353"/>
                  </a:cubicBezTo>
                  <a:cubicBezTo>
                    <a:pt x="40493" y="50723"/>
                    <a:pt x="40493" y="46465"/>
                    <a:pt x="43131" y="43827"/>
                  </a:cubicBezTo>
                  <a:lnTo>
                    <a:pt x="63921" y="2298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8" name="Google Shape;418;p44"/>
          <p:cNvGrpSpPr/>
          <p:nvPr/>
        </p:nvGrpSpPr>
        <p:grpSpPr>
          <a:xfrm>
            <a:off x="6036395" y="2150454"/>
            <a:ext cx="322698" cy="302485"/>
            <a:chOff x="10008691" y="2342556"/>
            <a:chExt cx="554655" cy="520001"/>
          </a:xfrm>
        </p:grpSpPr>
        <p:sp>
          <p:nvSpPr>
            <p:cNvPr id="419" name="Google Shape;419;p44"/>
            <p:cNvSpPr/>
            <p:nvPr/>
          </p:nvSpPr>
          <p:spPr>
            <a:xfrm>
              <a:off x="10162210" y="2582481"/>
              <a:ext cx="248702" cy="182585"/>
            </a:xfrm>
            <a:custGeom>
              <a:rect b="b" l="l" r="r" t="t"/>
              <a:pathLst>
                <a:path extrusionOk="0" h="182585" w="248702">
                  <a:moveTo>
                    <a:pt x="248703" y="182578"/>
                  </a:moveTo>
                  <a:lnTo>
                    <a:pt x="173766" y="32812"/>
                  </a:lnTo>
                  <a:lnTo>
                    <a:pt x="140409" y="98173"/>
                  </a:lnTo>
                  <a:lnTo>
                    <a:pt x="91305" y="0"/>
                  </a:lnTo>
                  <a:lnTo>
                    <a:pt x="0" y="182585"/>
                  </a:lnTo>
                  <a:lnTo>
                    <a:pt x="248703" y="182585"/>
                  </a:lnTo>
                  <a:close/>
                  <a:moveTo>
                    <a:pt x="196108" y="150083"/>
                  </a:moveTo>
                  <a:lnTo>
                    <a:pt x="150339" y="150083"/>
                  </a:lnTo>
                  <a:lnTo>
                    <a:pt x="173456" y="104852"/>
                  </a:lnTo>
                  <a:lnTo>
                    <a:pt x="196108" y="150083"/>
                  </a:lnTo>
                  <a:close/>
                  <a:moveTo>
                    <a:pt x="52595" y="150083"/>
                  </a:moveTo>
                  <a:lnTo>
                    <a:pt x="91305" y="72668"/>
                  </a:lnTo>
                  <a:lnTo>
                    <a:pt x="122024" y="134112"/>
                  </a:lnTo>
                  <a:lnTo>
                    <a:pt x="113879" y="150083"/>
                  </a:lnTo>
                  <a:lnTo>
                    <a:pt x="52595"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44"/>
            <p:cNvSpPr/>
            <p:nvPr/>
          </p:nvSpPr>
          <p:spPr>
            <a:xfrm>
              <a:off x="10008691" y="2342556"/>
              <a:ext cx="554655" cy="520001"/>
            </a:xfrm>
            <a:custGeom>
              <a:rect b="b" l="l" r="r" t="t"/>
              <a:pathLst>
                <a:path extrusionOk="0" h="520001" w="554655">
                  <a:moveTo>
                    <a:pt x="0" y="292503"/>
                  </a:moveTo>
                  <a:lnTo>
                    <a:pt x="32504" y="292503"/>
                  </a:lnTo>
                  <a:lnTo>
                    <a:pt x="32504" y="487499"/>
                  </a:lnTo>
                  <a:lnTo>
                    <a:pt x="0" y="487499"/>
                  </a:lnTo>
                  <a:lnTo>
                    <a:pt x="0" y="520001"/>
                  </a:lnTo>
                  <a:lnTo>
                    <a:pt x="65007" y="520001"/>
                  </a:lnTo>
                  <a:lnTo>
                    <a:pt x="65007" y="292503"/>
                  </a:lnTo>
                  <a:lnTo>
                    <a:pt x="97511" y="292503"/>
                  </a:lnTo>
                  <a:lnTo>
                    <a:pt x="97511" y="487499"/>
                  </a:lnTo>
                  <a:lnTo>
                    <a:pt x="457145" y="487499"/>
                  </a:lnTo>
                  <a:lnTo>
                    <a:pt x="457145" y="292503"/>
                  </a:lnTo>
                  <a:lnTo>
                    <a:pt x="489649" y="292503"/>
                  </a:lnTo>
                  <a:lnTo>
                    <a:pt x="489649" y="520001"/>
                  </a:lnTo>
                  <a:lnTo>
                    <a:pt x="554656" y="520001"/>
                  </a:lnTo>
                  <a:lnTo>
                    <a:pt x="554656" y="487499"/>
                  </a:lnTo>
                  <a:lnTo>
                    <a:pt x="522153" y="487499"/>
                  </a:lnTo>
                  <a:lnTo>
                    <a:pt x="522153" y="292503"/>
                  </a:lnTo>
                  <a:lnTo>
                    <a:pt x="554656" y="292503"/>
                  </a:lnTo>
                  <a:lnTo>
                    <a:pt x="554656" y="0"/>
                  </a:lnTo>
                  <a:lnTo>
                    <a:pt x="0" y="0"/>
                  </a:lnTo>
                  <a:lnTo>
                    <a:pt x="0" y="292503"/>
                  </a:lnTo>
                  <a:close/>
                  <a:moveTo>
                    <a:pt x="424642" y="455005"/>
                  </a:moveTo>
                  <a:lnTo>
                    <a:pt x="129937" y="455005"/>
                  </a:lnTo>
                  <a:lnTo>
                    <a:pt x="129937" y="227506"/>
                  </a:lnTo>
                  <a:lnTo>
                    <a:pt x="424642" y="227506"/>
                  </a:lnTo>
                  <a:lnTo>
                    <a:pt x="424642" y="455005"/>
                  </a:lnTo>
                  <a:close/>
                  <a:moveTo>
                    <a:pt x="457145" y="260008"/>
                  </a:moveTo>
                  <a:lnTo>
                    <a:pt x="457145" y="195012"/>
                  </a:lnTo>
                  <a:lnTo>
                    <a:pt x="97511" y="195012"/>
                  </a:lnTo>
                  <a:lnTo>
                    <a:pt x="97511" y="260008"/>
                  </a:lnTo>
                  <a:lnTo>
                    <a:pt x="32504" y="260008"/>
                  </a:lnTo>
                  <a:lnTo>
                    <a:pt x="32504" y="146321"/>
                  </a:lnTo>
                  <a:cubicBezTo>
                    <a:pt x="51277" y="156886"/>
                    <a:pt x="72532" y="162510"/>
                    <a:pt x="94719" y="162510"/>
                  </a:cubicBezTo>
                  <a:lnTo>
                    <a:pt x="459938" y="162510"/>
                  </a:lnTo>
                  <a:cubicBezTo>
                    <a:pt x="482124" y="162510"/>
                    <a:pt x="503380" y="156886"/>
                    <a:pt x="522153" y="146321"/>
                  </a:cubicBezTo>
                  <a:lnTo>
                    <a:pt x="522153" y="260008"/>
                  </a:lnTo>
                  <a:lnTo>
                    <a:pt x="457145" y="260008"/>
                  </a:lnTo>
                  <a:close/>
                  <a:moveTo>
                    <a:pt x="522153" y="32510"/>
                  </a:moveTo>
                  <a:lnTo>
                    <a:pt x="522153" y="106683"/>
                  </a:lnTo>
                  <a:cubicBezTo>
                    <a:pt x="504931" y="121755"/>
                    <a:pt x="483055" y="130008"/>
                    <a:pt x="459938" y="130008"/>
                  </a:cubicBezTo>
                  <a:lnTo>
                    <a:pt x="94719" y="130008"/>
                  </a:lnTo>
                  <a:cubicBezTo>
                    <a:pt x="71601" y="130008"/>
                    <a:pt x="49726" y="121755"/>
                    <a:pt x="32504" y="106683"/>
                  </a:cubicBezTo>
                  <a:lnTo>
                    <a:pt x="32504" y="32510"/>
                  </a:lnTo>
                  <a:lnTo>
                    <a:pt x="522153" y="325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44"/>
            <p:cNvSpPr/>
            <p:nvPr/>
          </p:nvSpPr>
          <p:spPr>
            <a:xfrm>
              <a:off x="10433332" y="2407560"/>
              <a:ext cx="32503" cy="32502"/>
            </a:xfrm>
            <a:custGeom>
              <a:rect b="b" l="l" r="r" t="t"/>
              <a:pathLst>
                <a:path extrusionOk="0" h="32502" w="32503">
                  <a:moveTo>
                    <a:pt x="0" y="0"/>
                  </a:moveTo>
                  <a:lnTo>
                    <a:pt x="32503" y="0"/>
                  </a:lnTo>
                  <a:lnTo>
                    <a:pt x="32503"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 name="Google Shape;422;p44"/>
            <p:cNvSpPr/>
            <p:nvPr/>
          </p:nvSpPr>
          <p:spPr>
            <a:xfrm>
              <a:off x="10368325" y="2407560"/>
              <a:ext cx="32503" cy="32502"/>
            </a:xfrm>
            <a:custGeom>
              <a:rect b="b" l="l" r="r" t="t"/>
              <a:pathLst>
                <a:path extrusionOk="0" h="32502" w="32503">
                  <a:moveTo>
                    <a:pt x="0" y="0"/>
                  </a:moveTo>
                  <a:lnTo>
                    <a:pt x="32503" y="0"/>
                  </a:lnTo>
                  <a:lnTo>
                    <a:pt x="32503"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3" name="Google Shape;423;p44"/>
          <p:cNvGrpSpPr/>
          <p:nvPr/>
        </p:nvGrpSpPr>
        <p:grpSpPr>
          <a:xfrm>
            <a:off x="6036395" y="1395238"/>
            <a:ext cx="322698" cy="322650"/>
            <a:chOff x="10008691" y="1431523"/>
            <a:chExt cx="554655" cy="554667"/>
          </a:xfrm>
        </p:grpSpPr>
        <p:sp>
          <p:nvSpPr>
            <p:cNvPr id="424" name="Google Shape;424;p44"/>
            <p:cNvSpPr/>
            <p:nvPr/>
          </p:nvSpPr>
          <p:spPr>
            <a:xfrm>
              <a:off x="10162210" y="1542518"/>
              <a:ext cx="247617" cy="182585"/>
            </a:xfrm>
            <a:custGeom>
              <a:rect b="b" l="l" r="r" t="t"/>
              <a:pathLst>
                <a:path extrusionOk="0" h="182585" w="247617">
                  <a:moveTo>
                    <a:pt x="247617" y="182585"/>
                  </a:moveTo>
                  <a:lnTo>
                    <a:pt x="172525" y="32502"/>
                  </a:lnTo>
                  <a:lnTo>
                    <a:pt x="140022" y="97498"/>
                  </a:lnTo>
                  <a:lnTo>
                    <a:pt x="91305" y="0"/>
                  </a:lnTo>
                  <a:lnTo>
                    <a:pt x="0" y="182585"/>
                  </a:lnTo>
                  <a:lnTo>
                    <a:pt x="247617" y="182585"/>
                  </a:lnTo>
                  <a:close/>
                  <a:moveTo>
                    <a:pt x="195021" y="150083"/>
                  </a:moveTo>
                  <a:lnTo>
                    <a:pt x="150106" y="150083"/>
                  </a:lnTo>
                  <a:lnTo>
                    <a:pt x="172525" y="105170"/>
                  </a:lnTo>
                  <a:lnTo>
                    <a:pt x="195021" y="150083"/>
                  </a:lnTo>
                  <a:close/>
                  <a:moveTo>
                    <a:pt x="52595" y="150083"/>
                  </a:moveTo>
                  <a:lnTo>
                    <a:pt x="91305" y="72668"/>
                  </a:lnTo>
                  <a:lnTo>
                    <a:pt x="121869" y="133832"/>
                  </a:lnTo>
                  <a:lnTo>
                    <a:pt x="113724" y="150083"/>
                  </a:lnTo>
                  <a:lnTo>
                    <a:pt x="52595" y="1500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44"/>
            <p:cNvSpPr/>
            <p:nvPr/>
          </p:nvSpPr>
          <p:spPr>
            <a:xfrm>
              <a:off x="10008691" y="1431523"/>
              <a:ext cx="554655" cy="554667"/>
            </a:xfrm>
            <a:custGeom>
              <a:rect b="b" l="l" r="r" t="t"/>
              <a:pathLst>
                <a:path extrusionOk="0" h="554667" w="554655">
                  <a:moveTo>
                    <a:pt x="0" y="554667"/>
                  </a:moveTo>
                  <a:lnTo>
                    <a:pt x="554656" y="554667"/>
                  </a:lnTo>
                  <a:lnTo>
                    <a:pt x="554656" y="0"/>
                  </a:lnTo>
                  <a:lnTo>
                    <a:pt x="0" y="0"/>
                  </a:lnTo>
                  <a:lnTo>
                    <a:pt x="0" y="554667"/>
                  </a:lnTo>
                  <a:close/>
                  <a:moveTo>
                    <a:pt x="32504" y="522165"/>
                  </a:moveTo>
                  <a:lnTo>
                    <a:pt x="32504" y="97498"/>
                  </a:lnTo>
                  <a:lnTo>
                    <a:pt x="522153" y="97498"/>
                  </a:lnTo>
                  <a:lnTo>
                    <a:pt x="522153" y="522165"/>
                  </a:lnTo>
                  <a:lnTo>
                    <a:pt x="32504" y="522165"/>
                  </a:lnTo>
                  <a:close/>
                  <a:moveTo>
                    <a:pt x="97511" y="64996"/>
                  </a:moveTo>
                  <a:lnTo>
                    <a:pt x="97511" y="32494"/>
                  </a:lnTo>
                  <a:lnTo>
                    <a:pt x="130015" y="32494"/>
                  </a:lnTo>
                  <a:lnTo>
                    <a:pt x="130015" y="64996"/>
                  </a:lnTo>
                  <a:lnTo>
                    <a:pt x="97511" y="64996"/>
                  </a:lnTo>
                  <a:close/>
                  <a:moveTo>
                    <a:pt x="522153" y="64996"/>
                  </a:moveTo>
                  <a:lnTo>
                    <a:pt x="162518" y="64996"/>
                  </a:lnTo>
                  <a:lnTo>
                    <a:pt x="162518" y="32494"/>
                  </a:lnTo>
                  <a:lnTo>
                    <a:pt x="522153" y="32494"/>
                  </a:lnTo>
                  <a:lnTo>
                    <a:pt x="522153" y="64996"/>
                  </a:lnTo>
                  <a:close/>
                  <a:moveTo>
                    <a:pt x="65007" y="32502"/>
                  </a:moveTo>
                  <a:lnTo>
                    <a:pt x="65007" y="65004"/>
                  </a:lnTo>
                  <a:lnTo>
                    <a:pt x="32504" y="65004"/>
                  </a:lnTo>
                  <a:lnTo>
                    <a:pt x="32504" y="32502"/>
                  </a:lnTo>
                  <a:lnTo>
                    <a:pt x="65007" y="325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44"/>
            <p:cNvSpPr/>
            <p:nvPr/>
          </p:nvSpPr>
          <p:spPr>
            <a:xfrm>
              <a:off x="10074784" y="1758684"/>
              <a:ext cx="97510" cy="97505"/>
            </a:xfrm>
            <a:custGeom>
              <a:rect b="b" l="l" r="r" t="t"/>
              <a:pathLst>
                <a:path extrusionOk="0" h="97505" w="97510">
                  <a:moveTo>
                    <a:pt x="48716" y="0"/>
                  </a:moveTo>
                  <a:cubicBezTo>
                    <a:pt x="21876" y="0"/>
                    <a:pt x="0" y="21867"/>
                    <a:pt x="0" y="48753"/>
                  </a:cubicBezTo>
                  <a:cubicBezTo>
                    <a:pt x="0" y="75631"/>
                    <a:pt x="21798" y="97506"/>
                    <a:pt x="48716" y="97506"/>
                  </a:cubicBezTo>
                  <a:cubicBezTo>
                    <a:pt x="75635" y="97506"/>
                    <a:pt x="97511" y="75639"/>
                    <a:pt x="97511" y="48753"/>
                  </a:cubicBezTo>
                  <a:cubicBezTo>
                    <a:pt x="97511" y="21875"/>
                    <a:pt x="75635" y="0"/>
                    <a:pt x="48716" y="0"/>
                  </a:cubicBezTo>
                  <a:close/>
                  <a:moveTo>
                    <a:pt x="48716" y="65004"/>
                  </a:moveTo>
                  <a:cubicBezTo>
                    <a:pt x="39795" y="65004"/>
                    <a:pt x="32426" y="57713"/>
                    <a:pt x="32426" y="48753"/>
                  </a:cubicBezTo>
                  <a:cubicBezTo>
                    <a:pt x="32426" y="39794"/>
                    <a:pt x="39795" y="32502"/>
                    <a:pt x="48716" y="32502"/>
                  </a:cubicBezTo>
                  <a:cubicBezTo>
                    <a:pt x="57638" y="32502"/>
                    <a:pt x="64930" y="39794"/>
                    <a:pt x="64930" y="48753"/>
                  </a:cubicBezTo>
                  <a:cubicBezTo>
                    <a:pt x="64930" y="57713"/>
                    <a:pt x="57638" y="65004"/>
                    <a:pt x="48716" y="650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44"/>
            <p:cNvSpPr/>
            <p:nvPr/>
          </p:nvSpPr>
          <p:spPr>
            <a:xfrm>
              <a:off x="10074784" y="1888684"/>
              <a:ext cx="97510" cy="32501"/>
            </a:xfrm>
            <a:custGeom>
              <a:rect b="b" l="l" r="r" t="t"/>
              <a:pathLst>
                <a:path extrusionOk="0" h="32501" w="97510">
                  <a:moveTo>
                    <a:pt x="0" y="0"/>
                  </a:moveTo>
                  <a:lnTo>
                    <a:pt x="97511" y="0"/>
                  </a:lnTo>
                  <a:lnTo>
                    <a:pt x="97511" y="32502"/>
                  </a:lnTo>
                  <a:lnTo>
                    <a:pt x="0" y="32502"/>
                  </a:lnTo>
                  <a:lnTo>
                    <a:pt x="0"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44"/>
            <p:cNvSpPr/>
            <p:nvPr/>
          </p:nvSpPr>
          <p:spPr>
            <a:xfrm>
              <a:off x="10237225" y="1758684"/>
              <a:ext cx="97510" cy="97505"/>
            </a:xfrm>
            <a:custGeom>
              <a:rect b="b" l="l" r="r" t="t"/>
              <a:pathLst>
                <a:path extrusionOk="0" h="97505" w="97510">
                  <a:moveTo>
                    <a:pt x="48794" y="0"/>
                  </a:moveTo>
                  <a:cubicBezTo>
                    <a:pt x="21875" y="0"/>
                    <a:pt x="0" y="21867"/>
                    <a:pt x="0" y="48753"/>
                  </a:cubicBezTo>
                  <a:cubicBezTo>
                    <a:pt x="0" y="75631"/>
                    <a:pt x="21875" y="97506"/>
                    <a:pt x="48794" y="97506"/>
                  </a:cubicBezTo>
                  <a:cubicBezTo>
                    <a:pt x="75712"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 name="Google Shape;429;p44"/>
            <p:cNvSpPr/>
            <p:nvPr/>
          </p:nvSpPr>
          <p:spPr>
            <a:xfrm>
              <a:off x="10237225" y="1888684"/>
              <a:ext cx="97510" cy="32501"/>
            </a:xfrm>
            <a:custGeom>
              <a:rect b="b" l="l" r="r" t="t"/>
              <a:pathLst>
                <a:path extrusionOk="0" h="32501" w="97510">
                  <a:moveTo>
                    <a:pt x="0" y="0"/>
                  </a:moveTo>
                  <a:lnTo>
                    <a:pt x="97510" y="0"/>
                  </a:lnTo>
                  <a:lnTo>
                    <a:pt x="97510" y="32502"/>
                  </a:lnTo>
                  <a:lnTo>
                    <a:pt x="0" y="32502"/>
                  </a:lnTo>
                  <a:lnTo>
                    <a:pt x="0"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 name="Google Shape;430;p44"/>
            <p:cNvSpPr/>
            <p:nvPr/>
          </p:nvSpPr>
          <p:spPr>
            <a:xfrm>
              <a:off x="10399743" y="1758684"/>
              <a:ext cx="97510" cy="97505"/>
            </a:xfrm>
            <a:custGeom>
              <a:rect b="b" l="l" r="r" t="t"/>
              <a:pathLst>
                <a:path extrusionOk="0" h="97505" w="97510">
                  <a:moveTo>
                    <a:pt x="48794" y="0"/>
                  </a:moveTo>
                  <a:cubicBezTo>
                    <a:pt x="21875" y="0"/>
                    <a:pt x="0" y="21867"/>
                    <a:pt x="0" y="48753"/>
                  </a:cubicBezTo>
                  <a:cubicBezTo>
                    <a:pt x="0" y="75631"/>
                    <a:pt x="21875" y="97506"/>
                    <a:pt x="48794" y="97506"/>
                  </a:cubicBezTo>
                  <a:cubicBezTo>
                    <a:pt x="75635"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 name="Google Shape;431;p44"/>
            <p:cNvSpPr/>
            <p:nvPr/>
          </p:nvSpPr>
          <p:spPr>
            <a:xfrm>
              <a:off x="10399743" y="1888684"/>
              <a:ext cx="97510" cy="32501"/>
            </a:xfrm>
            <a:custGeom>
              <a:rect b="b" l="l" r="r" t="t"/>
              <a:pathLst>
                <a:path extrusionOk="0" h="32501" w="97510">
                  <a:moveTo>
                    <a:pt x="0" y="0"/>
                  </a:moveTo>
                  <a:lnTo>
                    <a:pt x="97510" y="0"/>
                  </a:lnTo>
                  <a:lnTo>
                    <a:pt x="97510" y="32502"/>
                  </a:lnTo>
                  <a:lnTo>
                    <a:pt x="0" y="32502"/>
                  </a:lnTo>
                  <a:lnTo>
                    <a:pt x="0"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Competition comparison</a:t>
            </a:r>
            <a:endParaRPr/>
          </a:p>
        </p:txBody>
      </p:sp>
      <p:graphicFrame>
        <p:nvGraphicFramePr>
          <p:cNvPr id="437" name="Google Shape;437;p45"/>
          <p:cNvGraphicFramePr/>
          <p:nvPr/>
        </p:nvGraphicFramePr>
        <p:xfrm>
          <a:off x="847050" y="1373073"/>
          <a:ext cx="3000000" cy="3000000"/>
        </p:xfrm>
        <a:graphic>
          <a:graphicData uri="http://schemas.openxmlformats.org/drawingml/2006/table">
            <a:tbl>
              <a:tblPr>
                <a:noFill/>
                <a:tableStyleId>{B41E9FC8-FF61-4359-B2E9-2FB56C3B946D}</a:tableStyleId>
              </a:tblPr>
              <a:tblGrid>
                <a:gridCol w="1033350"/>
                <a:gridCol w="1069425"/>
                <a:gridCol w="1069425"/>
                <a:gridCol w="1069425"/>
                <a:gridCol w="1069425"/>
                <a:gridCol w="1069425"/>
                <a:gridCol w="1069425"/>
              </a:tblGrid>
              <a:tr h="358800">
                <a:tc>
                  <a:txBody>
                    <a:bodyPr/>
                    <a:lstStyle/>
                    <a:p>
                      <a:pPr indent="0" lvl="0" marL="0" rtl="0" algn="l">
                        <a:spcBef>
                          <a:spcPts val="0"/>
                        </a:spcBef>
                        <a:spcAft>
                          <a:spcPts val="0"/>
                        </a:spcAft>
                        <a:buNone/>
                      </a:pPr>
                      <a:r>
                        <a:t/>
                      </a:r>
                      <a:endParaRPr sz="1800">
                        <a:solidFill>
                          <a:schemeClr val="dk1"/>
                        </a:solidFill>
                        <a:latin typeface="Roboto"/>
                        <a:ea typeface="Roboto"/>
                        <a:cs typeface="Roboto"/>
                        <a:sym typeface="Robot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Features</a:t>
                      </a:r>
                      <a:endParaRPr b="1" sz="12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Value</a:t>
                      </a:r>
                      <a:endParaRPr b="1" sz="12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Clr>
                          <a:srgbClr val="000000"/>
                        </a:buClr>
                        <a:buSzPts val="1100"/>
                        <a:buFont typeface="Arial"/>
                        <a:buNone/>
                      </a:pPr>
                      <a:r>
                        <a:rPr b="1" lang="en" sz="1200">
                          <a:solidFill>
                            <a:schemeClr val="dk1"/>
                          </a:solidFill>
                          <a:latin typeface="Manrope"/>
                          <a:ea typeface="Manrope"/>
                          <a:cs typeface="Manrope"/>
                          <a:sym typeface="Manrope"/>
                        </a:rPr>
                        <a:t>Pricing</a:t>
                      </a:r>
                      <a:endParaRPr b="1" sz="12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Trial</a:t>
                      </a:r>
                      <a:endParaRPr b="1" sz="12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Competence</a:t>
                      </a:r>
                      <a:endParaRPr b="1" sz="12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Share</a:t>
                      </a:r>
                      <a:endParaRPr b="1" sz="12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r>
              <a:tr h="361550">
                <a:tc>
                  <a:txBody>
                    <a:bodyPr/>
                    <a:lstStyle/>
                    <a:p>
                      <a:pPr indent="0" lvl="0" marL="0" rtl="0" algn="l">
                        <a:spcBef>
                          <a:spcPts val="0"/>
                        </a:spcBef>
                        <a:spcAft>
                          <a:spcPts val="0"/>
                        </a:spcAft>
                        <a:buNone/>
                      </a:pPr>
                      <a:r>
                        <a:rPr b="1" lang="en" sz="1100">
                          <a:solidFill>
                            <a:schemeClr val="dk1"/>
                          </a:solidFill>
                          <a:latin typeface="Manrope"/>
                          <a:ea typeface="Manrope"/>
                          <a:cs typeface="Manrope"/>
                          <a:sym typeface="Manrope"/>
                        </a:rPr>
                        <a:t>Company A</a:t>
                      </a:r>
                      <a:endParaRPr b="1" sz="11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Fuel economy</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Special offers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$23,000</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8%</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50">
                <a:tc>
                  <a:txBody>
                    <a:bodyPr/>
                    <a:lstStyle/>
                    <a:p>
                      <a:pPr indent="0" lvl="0" marL="0" rtl="0" algn="l">
                        <a:spcBef>
                          <a:spcPts val="0"/>
                        </a:spcBef>
                        <a:spcAft>
                          <a:spcPts val="0"/>
                        </a:spcAft>
                        <a:buNone/>
                      </a:pPr>
                      <a:r>
                        <a:rPr b="1" lang="en" sz="1100">
                          <a:solidFill>
                            <a:schemeClr val="dk1"/>
                          </a:solidFill>
                          <a:latin typeface="Manrope"/>
                          <a:ea typeface="Manrope"/>
                          <a:cs typeface="Manrope"/>
                          <a:sym typeface="Manrope"/>
                        </a:rPr>
                        <a:t>Company B</a:t>
                      </a:r>
                      <a:endParaRPr b="1" sz="11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Design</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Reliability</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$27,000</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50">
                <a:tc>
                  <a:txBody>
                    <a:bodyPr/>
                    <a:lstStyle/>
                    <a:p>
                      <a:pPr indent="0" lvl="0" marL="0" rtl="0" algn="l">
                        <a:spcBef>
                          <a:spcPts val="0"/>
                        </a:spcBef>
                        <a:spcAft>
                          <a:spcPts val="0"/>
                        </a:spcAft>
                        <a:buNone/>
                      </a:pPr>
                      <a:r>
                        <a:rPr b="1" lang="en" sz="1100">
                          <a:solidFill>
                            <a:schemeClr val="dk1"/>
                          </a:solidFill>
                          <a:latin typeface="Manrope"/>
                          <a:ea typeface="Manrope"/>
                          <a:cs typeface="Manrope"/>
                          <a:sym typeface="Manrope"/>
                        </a:rPr>
                        <a:t>Company C</a:t>
                      </a:r>
                      <a:endParaRPr b="1" sz="11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Performance</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Repairs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$30,000</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50">
                <a:tc>
                  <a:txBody>
                    <a:bodyPr/>
                    <a:lstStyle/>
                    <a:p>
                      <a:pPr indent="0" lvl="0" marL="0" rtl="0" algn="l">
                        <a:spcBef>
                          <a:spcPts val="0"/>
                        </a:spcBef>
                        <a:spcAft>
                          <a:spcPts val="0"/>
                        </a:spcAft>
                        <a:buNone/>
                      </a:pPr>
                      <a:r>
                        <a:rPr b="1" lang="en" sz="1100">
                          <a:solidFill>
                            <a:schemeClr val="dk1"/>
                          </a:solidFill>
                          <a:latin typeface="Manrope"/>
                          <a:ea typeface="Manrope"/>
                          <a:cs typeface="Manrope"/>
                          <a:sym typeface="Manrope"/>
                        </a:rPr>
                        <a:t>Company D</a:t>
                      </a:r>
                      <a:endParaRPr b="1" sz="11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Safety features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Marketing</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$24,000</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22%</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50">
                <a:tc>
                  <a:txBody>
                    <a:bodyPr/>
                    <a:lstStyle/>
                    <a:p>
                      <a:pPr indent="0" lvl="0" marL="0" rtl="0" algn="l">
                        <a:spcBef>
                          <a:spcPts val="0"/>
                        </a:spcBef>
                        <a:spcAft>
                          <a:spcPts val="0"/>
                        </a:spcAft>
                        <a:buNone/>
                      </a:pPr>
                      <a:r>
                        <a:rPr b="1" lang="en" sz="1100">
                          <a:solidFill>
                            <a:schemeClr val="dk1"/>
                          </a:solidFill>
                          <a:latin typeface="Manrope"/>
                          <a:ea typeface="Manrope"/>
                          <a:cs typeface="Manrope"/>
                          <a:sym typeface="Manrope"/>
                        </a:rPr>
                        <a:t>Company E</a:t>
                      </a:r>
                      <a:endParaRPr b="1" sz="11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Technology</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Customers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$32,000</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50">
                <a:tc>
                  <a:txBody>
                    <a:bodyPr/>
                    <a:lstStyle/>
                    <a:p>
                      <a:pPr indent="0" lvl="0" marL="0" rtl="0" algn="l">
                        <a:spcBef>
                          <a:spcPts val="0"/>
                        </a:spcBef>
                        <a:spcAft>
                          <a:spcPts val="0"/>
                        </a:spcAft>
                        <a:buNone/>
                      </a:pPr>
                      <a:r>
                        <a:rPr b="1" lang="en" sz="1100">
                          <a:solidFill>
                            <a:schemeClr val="dk1"/>
                          </a:solidFill>
                          <a:latin typeface="Manrope"/>
                          <a:ea typeface="Manrope"/>
                          <a:cs typeface="Manrope"/>
                          <a:sym typeface="Manrope"/>
                        </a:rPr>
                        <a:t>Company F</a:t>
                      </a:r>
                      <a:endParaRPr b="1" sz="11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Comfort</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Best prices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$15,000</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Yes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High</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30%</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50">
                <a:tc>
                  <a:txBody>
                    <a:bodyPr/>
                    <a:lstStyle/>
                    <a:p>
                      <a:pPr indent="0" lvl="0" marL="0" rtl="0" algn="l">
                        <a:spcBef>
                          <a:spcPts val="0"/>
                        </a:spcBef>
                        <a:spcAft>
                          <a:spcPts val="0"/>
                        </a:spcAft>
                        <a:buNone/>
                      </a:pPr>
                      <a:r>
                        <a:rPr b="1" lang="en" sz="1100">
                          <a:solidFill>
                            <a:schemeClr val="dk1"/>
                          </a:solidFill>
                          <a:latin typeface="Manrope"/>
                          <a:ea typeface="Manrope"/>
                          <a:cs typeface="Manrope"/>
                          <a:sym typeface="Manrope"/>
                        </a:rPr>
                        <a:t>Company G</a:t>
                      </a:r>
                      <a:endParaRPr b="1" sz="1100">
                        <a:solidFill>
                          <a:schemeClr val="dk1"/>
                        </a:solidFill>
                        <a:latin typeface="Manrope"/>
                        <a:ea typeface="Manrope"/>
                        <a:cs typeface="Manrope"/>
                        <a:sym typeface="Manrop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Customization</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Brand name</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$45,000</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No</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Low</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grpSp>
        <p:nvGrpSpPr>
          <p:cNvPr id="442" name="Google Shape;442;p46"/>
          <p:cNvGrpSpPr/>
          <p:nvPr/>
        </p:nvGrpSpPr>
        <p:grpSpPr>
          <a:xfrm>
            <a:off x="3796200" y="1357050"/>
            <a:ext cx="1551600" cy="3149700"/>
            <a:chOff x="3796200" y="1357050"/>
            <a:chExt cx="1551600" cy="3149700"/>
          </a:xfrm>
        </p:grpSpPr>
        <p:sp>
          <p:nvSpPr>
            <p:cNvPr id="443" name="Google Shape;443;p46"/>
            <p:cNvSpPr/>
            <p:nvPr/>
          </p:nvSpPr>
          <p:spPr>
            <a:xfrm>
              <a:off x="3796200" y="1357050"/>
              <a:ext cx="1551600" cy="31497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44" name="Google Shape;444;p46"/>
            <p:cNvSpPr/>
            <p:nvPr/>
          </p:nvSpPr>
          <p:spPr>
            <a:xfrm>
              <a:off x="4383600" y="4319801"/>
              <a:ext cx="376800" cy="109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sp>
        <p:nvSpPr>
          <p:cNvPr id="445" name="Google Shape;44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infographic</a:t>
            </a:r>
            <a:endParaRPr/>
          </a:p>
        </p:txBody>
      </p:sp>
      <p:sp>
        <p:nvSpPr>
          <p:cNvPr id="446" name="Google Shape;446;p46"/>
          <p:cNvSpPr txBox="1"/>
          <p:nvPr/>
        </p:nvSpPr>
        <p:spPr>
          <a:xfrm>
            <a:off x="711248" y="1465836"/>
            <a:ext cx="17571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nrope"/>
                <a:ea typeface="Manrope"/>
                <a:cs typeface="Manrope"/>
                <a:sym typeface="Manrope"/>
              </a:rPr>
              <a:t>Visuals</a:t>
            </a:r>
            <a:endParaRPr b="1" sz="1800">
              <a:solidFill>
                <a:schemeClr val="dk1"/>
              </a:solidFill>
              <a:latin typeface="Manrope"/>
              <a:ea typeface="Manrope"/>
              <a:cs typeface="Manrope"/>
              <a:sym typeface="Manrope"/>
            </a:endParaRPr>
          </a:p>
        </p:txBody>
      </p:sp>
      <p:sp>
        <p:nvSpPr>
          <p:cNvPr id="447" name="Google Shape;447;p46"/>
          <p:cNvSpPr txBox="1"/>
          <p:nvPr/>
        </p:nvSpPr>
        <p:spPr>
          <a:xfrm>
            <a:off x="711248" y="2524636"/>
            <a:ext cx="17571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nrope"/>
                <a:ea typeface="Manrope"/>
                <a:cs typeface="Manrope"/>
                <a:sym typeface="Manrope"/>
              </a:rPr>
              <a:t>Price</a:t>
            </a:r>
            <a:endParaRPr b="1" sz="1800">
              <a:solidFill>
                <a:schemeClr val="dk1"/>
              </a:solidFill>
              <a:latin typeface="Manrope"/>
              <a:ea typeface="Manrope"/>
              <a:cs typeface="Manrope"/>
              <a:sym typeface="Manrope"/>
            </a:endParaRPr>
          </a:p>
        </p:txBody>
      </p:sp>
      <p:sp>
        <p:nvSpPr>
          <p:cNvPr id="448" name="Google Shape;448;p46"/>
          <p:cNvSpPr txBox="1"/>
          <p:nvPr/>
        </p:nvSpPr>
        <p:spPr>
          <a:xfrm>
            <a:off x="711248" y="3583436"/>
            <a:ext cx="17571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nrope"/>
                <a:ea typeface="Manrope"/>
                <a:cs typeface="Manrope"/>
                <a:sym typeface="Manrope"/>
              </a:rPr>
              <a:t>Availability</a:t>
            </a:r>
            <a:endParaRPr b="1" sz="1800">
              <a:solidFill>
                <a:schemeClr val="dk1"/>
              </a:solidFill>
              <a:latin typeface="Manrope"/>
              <a:ea typeface="Manrope"/>
              <a:cs typeface="Manrope"/>
              <a:sym typeface="Manrope"/>
            </a:endParaRPr>
          </a:p>
        </p:txBody>
      </p:sp>
      <p:sp>
        <p:nvSpPr>
          <p:cNvPr id="449" name="Google Shape;449;p46"/>
          <p:cNvSpPr txBox="1"/>
          <p:nvPr/>
        </p:nvSpPr>
        <p:spPr>
          <a:xfrm>
            <a:off x="6675652" y="1465838"/>
            <a:ext cx="17571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Manrope"/>
                <a:ea typeface="Manrope"/>
                <a:cs typeface="Manrope"/>
                <a:sym typeface="Manrope"/>
              </a:rPr>
              <a:t>Features</a:t>
            </a:r>
            <a:endParaRPr b="1" sz="1800">
              <a:solidFill>
                <a:schemeClr val="dk1"/>
              </a:solidFill>
              <a:latin typeface="Manrope"/>
              <a:ea typeface="Manrope"/>
              <a:cs typeface="Manrope"/>
              <a:sym typeface="Manrope"/>
            </a:endParaRPr>
          </a:p>
        </p:txBody>
      </p:sp>
      <p:sp>
        <p:nvSpPr>
          <p:cNvPr id="450" name="Google Shape;450;p46"/>
          <p:cNvSpPr txBox="1"/>
          <p:nvPr/>
        </p:nvSpPr>
        <p:spPr>
          <a:xfrm>
            <a:off x="6675652" y="2524636"/>
            <a:ext cx="17571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Manrope"/>
                <a:ea typeface="Manrope"/>
                <a:cs typeface="Manrope"/>
                <a:sym typeface="Manrope"/>
              </a:rPr>
              <a:t>Users</a:t>
            </a:r>
            <a:endParaRPr b="1" sz="1800">
              <a:solidFill>
                <a:schemeClr val="dk1"/>
              </a:solidFill>
              <a:latin typeface="Manrope"/>
              <a:ea typeface="Manrope"/>
              <a:cs typeface="Manrope"/>
              <a:sym typeface="Manrope"/>
            </a:endParaRPr>
          </a:p>
        </p:txBody>
      </p:sp>
      <p:sp>
        <p:nvSpPr>
          <p:cNvPr id="451" name="Google Shape;451;p46"/>
          <p:cNvSpPr txBox="1"/>
          <p:nvPr/>
        </p:nvSpPr>
        <p:spPr>
          <a:xfrm>
            <a:off x="6675652" y="3583436"/>
            <a:ext cx="17571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Manrope"/>
                <a:ea typeface="Manrope"/>
                <a:cs typeface="Manrope"/>
                <a:sym typeface="Manrope"/>
              </a:rPr>
              <a:t>Updates</a:t>
            </a:r>
            <a:endParaRPr b="1" sz="1800">
              <a:solidFill>
                <a:schemeClr val="dk1"/>
              </a:solidFill>
              <a:latin typeface="Manrope"/>
              <a:ea typeface="Manrope"/>
              <a:cs typeface="Manrope"/>
              <a:sym typeface="Manrope"/>
            </a:endParaRPr>
          </a:p>
        </p:txBody>
      </p:sp>
      <p:sp>
        <p:nvSpPr>
          <p:cNvPr id="452" name="Google Shape;452;p46"/>
          <p:cNvSpPr txBox="1"/>
          <p:nvPr/>
        </p:nvSpPr>
        <p:spPr>
          <a:xfrm>
            <a:off x="711248" y="1732988"/>
            <a:ext cx="1757100" cy="51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Showcase the design of your product</a:t>
            </a:r>
            <a:endParaRPr sz="1200">
              <a:solidFill>
                <a:schemeClr val="dk1"/>
              </a:solidFill>
              <a:latin typeface="Roboto"/>
              <a:ea typeface="Roboto"/>
              <a:cs typeface="Roboto"/>
              <a:sym typeface="Roboto"/>
            </a:endParaRPr>
          </a:p>
        </p:txBody>
      </p:sp>
      <p:sp>
        <p:nvSpPr>
          <p:cNvPr id="453" name="Google Shape;453;p46"/>
          <p:cNvSpPr txBox="1"/>
          <p:nvPr/>
        </p:nvSpPr>
        <p:spPr>
          <a:xfrm>
            <a:off x="711248" y="2791826"/>
            <a:ext cx="1757100" cy="51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Share the cost and price with investors</a:t>
            </a:r>
            <a:endParaRPr sz="1200">
              <a:solidFill>
                <a:schemeClr val="dk1"/>
              </a:solidFill>
              <a:latin typeface="Roboto"/>
              <a:ea typeface="Roboto"/>
              <a:cs typeface="Roboto"/>
              <a:sym typeface="Roboto"/>
            </a:endParaRPr>
          </a:p>
        </p:txBody>
      </p:sp>
      <p:sp>
        <p:nvSpPr>
          <p:cNvPr id="454" name="Google Shape;454;p46"/>
          <p:cNvSpPr txBox="1"/>
          <p:nvPr/>
        </p:nvSpPr>
        <p:spPr>
          <a:xfrm>
            <a:off x="711248" y="3850663"/>
            <a:ext cx="1757100" cy="51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When is the product expected to be ready?</a:t>
            </a:r>
            <a:endParaRPr sz="1200">
              <a:solidFill>
                <a:schemeClr val="dk1"/>
              </a:solidFill>
              <a:latin typeface="Roboto"/>
              <a:ea typeface="Roboto"/>
              <a:cs typeface="Roboto"/>
              <a:sym typeface="Roboto"/>
            </a:endParaRPr>
          </a:p>
        </p:txBody>
      </p:sp>
      <p:sp>
        <p:nvSpPr>
          <p:cNvPr id="455" name="Google Shape;455;p46"/>
          <p:cNvSpPr txBox="1"/>
          <p:nvPr/>
        </p:nvSpPr>
        <p:spPr>
          <a:xfrm>
            <a:off x="6675652" y="1732989"/>
            <a:ext cx="1757100" cy="517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oboto"/>
                <a:ea typeface="Roboto"/>
                <a:cs typeface="Roboto"/>
                <a:sym typeface="Roboto"/>
              </a:rPr>
              <a:t>What makes your product unique?</a:t>
            </a:r>
            <a:endParaRPr sz="1200">
              <a:solidFill>
                <a:schemeClr val="dk1"/>
              </a:solidFill>
              <a:latin typeface="Roboto"/>
              <a:ea typeface="Roboto"/>
              <a:cs typeface="Roboto"/>
              <a:sym typeface="Roboto"/>
            </a:endParaRPr>
          </a:p>
        </p:txBody>
      </p:sp>
      <p:sp>
        <p:nvSpPr>
          <p:cNvPr id="456" name="Google Shape;456;p46"/>
          <p:cNvSpPr txBox="1"/>
          <p:nvPr/>
        </p:nvSpPr>
        <p:spPr>
          <a:xfrm>
            <a:off x="6675652" y="2791826"/>
            <a:ext cx="1757100" cy="517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oboto"/>
                <a:ea typeface="Roboto"/>
                <a:cs typeface="Roboto"/>
                <a:sym typeface="Roboto"/>
              </a:rPr>
              <a:t>Speak about the target audience</a:t>
            </a:r>
            <a:endParaRPr sz="1200">
              <a:solidFill>
                <a:schemeClr val="dk1"/>
              </a:solidFill>
              <a:latin typeface="Roboto"/>
              <a:ea typeface="Roboto"/>
              <a:cs typeface="Roboto"/>
              <a:sym typeface="Roboto"/>
            </a:endParaRPr>
          </a:p>
        </p:txBody>
      </p:sp>
      <p:sp>
        <p:nvSpPr>
          <p:cNvPr id="457" name="Google Shape;457;p46"/>
          <p:cNvSpPr txBox="1"/>
          <p:nvPr/>
        </p:nvSpPr>
        <p:spPr>
          <a:xfrm>
            <a:off x="6675652" y="3850663"/>
            <a:ext cx="1757100" cy="517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oboto"/>
                <a:ea typeface="Roboto"/>
                <a:cs typeface="Roboto"/>
                <a:sym typeface="Roboto"/>
              </a:rPr>
              <a:t>Do you plan on updating it?</a:t>
            </a:r>
            <a:endParaRPr sz="1200">
              <a:solidFill>
                <a:schemeClr val="dk1"/>
              </a:solidFill>
              <a:latin typeface="Roboto"/>
              <a:ea typeface="Roboto"/>
              <a:cs typeface="Roboto"/>
              <a:sym typeface="Roboto"/>
            </a:endParaRPr>
          </a:p>
        </p:txBody>
      </p:sp>
      <p:pic>
        <p:nvPicPr>
          <p:cNvPr id="458" name="Google Shape;458;p46"/>
          <p:cNvPicPr preferRelativeResize="0"/>
          <p:nvPr/>
        </p:nvPicPr>
        <p:blipFill rotWithShape="1">
          <a:blip r:embed="rId3">
            <a:alphaModFix/>
          </a:blip>
          <a:srcRect b="0" l="7896" r="62650" t="0"/>
          <a:stretch/>
        </p:blipFill>
        <p:spPr>
          <a:xfrm>
            <a:off x="3868195" y="1544058"/>
            <a:ext cx="1407611" cy="2685913"/>
          </a:xfrm>
          <a:prstGeom prst="rect">
            <a:avLst/>
          </a:prstGeom>
          <a:noFill/>
          <a:ln cap="flat" cmpd="sng" w="9525">
            <a:solidFill>
              <a:schemeClr val="dk1"/>
            </a:solidFill>
            <a:prstDash val="solid"/>
            <a:round/>
            <a:headEnd len="sm" w="sm" type="none"/>
            <a:tailEnd len="sm" w="sm" type="none"/>
          </a:ln>
        </p:spPr>
      </p:pic>
      <p:grpSp>
        <p:nvGrpSpPr>
          <p:cNvPr id="459" name="Google Shape;459;p46"/>
          <p:cNvGrpSpPr/>
          <p:nvPr/>
        </p:nvGrpSpPr>
        <p:grpSpPr>
          <a:xfrm>
            <a:off x="5652456" y="2765962"/>
            <a:ext cx="376830" cy="287001"/>
            <a:chOff x="8822115" y="4163320"/>
            <a:chExt cx="554733" cy="422495"/>
          </a:xfrm>
        </p:grpSpPr>
        <p:sp>
          <p:nvSpPr>
            <p:cNvPr id="460" name="Google Shape;460;p46"/>
            <p:cNvSpPr/>
            <p:nvPr/>
          </p:nvSpPr>
          <p:spPr>
            <a:xfrm>
              <a:off x="8822115" y="4163320"/>
              <a:ext cx="554733" cy="422495"/>
            </a:xfrm>
            <a:custGeom>
              <a:rect b="b" l="l" r="r" t="t"/>
              <a:pathLst>
                <a:path extrusionOk="0" h="422495" w="554733">
                  <a:moveTo>
                    <a:pt x="489726" y="0"/>
                  </a:moveTo>
                  <a:lnTo>
                    <a:pt x="0" y="0"/>
                  </a:lnTo>
                  <a:lnTo>
                    <a:pt x="0" y="357499"/>
                  </a:lnTo>
                  <a:lnTo>
                    <a:pt x="32503" y="357499"/>
                  </a:lnTo>
                  <a:lnTo>
                    <a:pt x="32503" y="422495"/>
                  </a:lnTo>
                  <a:lnTo>
                    <a:pt x="554733" y="422495"/>
                  </a:lnTo>
                  <a:lnTo>
                    <a:pt x="554733" y="64996"/>
                  </a:lnTo>
                  <a:lnTo>
                    <a:pt x="489726" y="64996"/>
                  </a:lnTo>
                  <a:lnTo>
                    <a:pt x="489726" y="0"/>
                  </a:lnTo>
                  <a:close/>
                  <a:moveTo>
                    <a:pt x="32503" y="32502"/>
                  </a:moveTo>
                  <a:lnTo>
                    <a:pt x="457222" y="32502"/>
                  </a:lnTo>
                  <a:lnTo>
                    <a:pt x="457222" y="325005"/>
                  </a:lnTo>
                  <a:lnTo>
                    <a:pt x="32503" y="325005"/>
                  </a:lnTo>
                  <a:lnTo>
                    <a:pt x="32503" y="32502"/>
                  </a:lnTo>
                  <a:close/>
                  <a:moveTo>
                    <a:pt x="65007" y="390001"/>
                  </a:moveTo>
                  <a:lnTo>
                    <a:pt x="65007" y="357499"/>
                  </a:lnTo>
                  <a:lnTo>
                    <a:pt x="489726" y="357499"/>
                  </a:lnTo>
                  <a:lnTo>
                    <a:pt x="489726" y="162502"/>
                  </a:lnTo>
                  <a:lnTo>
                    <a:pt x="522230" y="162502"/>
                  </a:lnTo>
                  <a:lnTo>
                    <a:pt x="522230" y="390001"/>
                  </a:lnTo>
                  <a:lnTo>
                    <a:pt x="65007" y="390001"/>
                  </a:lnTo>
                  <a:close/>
                  <a:moveTo>
                    <a:pt x="522230" y="97498"/>
                  </a:moveTo>
                  <a:lnTo>
                    <a:pt x="522230" y="130001"/>
                  </a:lnTo>
                  <a:lnTo>
                    <a:pt x="489726" y="130001"/>
                  </a:lnTo>
                  <a:lnTo>
                    <a:pt x="489726" y="97498"/>
                  </a:lnTo>
                  <a:lnTo>
                    <a:pt x="522230" y="9749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 name="Google Shape;461;p46"/>
            <p:cNvSpPr/>
            <p:nvPr/>
          </p:nvSpPr>
          <p:spPr>
            <a:xfrm>
              <a:off x="9148237" y="4358316"/>
              <a:ext cx="98597" cy="32502"/>
            </a:xfrm>
            <a:custGeom>
              <a:rect b="b" l="l" r="r" t="t"/>
              <a:pathLst>
                <a:path extrusionOk="0" h="32502" w="98597">
                  <a:moveTo>
                    <a:pt x="0" y="0"/>
                  </a:moveTo>
                  <a:lnTo>
                    <a:pt x="98597" y="0"/>
                  </a:lnTo>
                  <a:lnTo>
                    <a:pt x="98597"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46"/>
            <p:cNvSpPr/>
            <p:nvPr/>
          </p:nvSpPr>
          <p:spPr>
            <a:xfrm>
              <a:off x="9148237" y="4423320"/>
              <a:ext cx="98597" cy="32501"/>
            </a:xfrm>
            <a:custGeom>
              <a:rect b="b" l="l" r="r" t="t"/>
              <a:pathLst>
                <a:path extrusionOk="0" h="32501" w="98597">
                  <a:moveTo>
                    <a:pt x="0" y="0"/>
                  </a:moveTo>
                  <a:lnTo>
                    <a:pt x="98597" y="0"/>
                  </a:lnTo>
                  <a:lnTo>
                    <a:pt x="98597"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 name="Google Shape;463;p46"/>
            <p:cNvSpPr/>
            <p:nvPr/>
          </p:nvSpPr>
          <p:spPr>
            <a:xfrm>
              <a:off x="8878201" y="4208233"/>
              <a:ext cx="247539" cy="182585"/>
            </a:xfrm>
            <a:custGeom>
              <a:rect b="b" l="l" r="r" t="t"/>
              <a:pathLst>
                <a:path extrusionOk="0" h="182585" w="247539">
                  <a:moveTo>
                    <a:pt x="140022" y="97499"/>
                  </a:moveTo>
                  <a:lnTo>
                    <a:pt x="91305" y="0"/>
                  </a:lnTo>
                  <a:lnTo>
                    <a:pt x="0" y="182586"/>
                  </a:lnTo>
                  <a:lnTo>
                    <a:pt x="247539" y="182586"/>
                  </a:lnTo>
                  <a:lnTo>
                    <a:pt x="172525" y="32502"/>
                  </a:lnTo>
                  <a:lnTo>
                    <a:pt x="140022" y="97499"/>
                  </a:lnTo>
                  <a:close/>
                  <a:moveTo>
                    <a:pt x="52595" y="150083"/>
                  </a:moveTo>
                  <a:lnTo>
                    <a:pt x="91305" y="72668"/>
                  </a:lnTo>
                  <a:lnTo>
                    <a:pt x="121869" y="133832"/>
                  </a:lnTo>
                  <a:lnTo>
                    <a:pt x="113724" y="150083"/>
                  </a:lnTo>
                  <a:lnTo>
                    <a:pt x="52595" y="150083"/>
                  </a:lnTo>
                  <a:close/>
                  <a:moveTo>
                    <a:pt x="150106" y="150083"/>
                  </a:moveTo>
                  <a:lnTo>
                    <a:pt x="172525" y="105170"/>
                  </a:lnTo>
                  <a:lnTo>
                    <a:pt x="194944" y="150083"/>
                  </a:lnTo>
                  <a:lnTo>
                    <a:pt x="150106"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4" name="Google Shape;464;p46"/>
          <p:cNvGrpSpPr/>
          <p:nvPr/>
        </p:nvGrpSpPr>
        <p:grpSpPr>
          <a:xfrm>
            <a:off x="5652459" y="1654726"/>
            <a:ext cx="376825" cy="376785"/>
            <a:chOff x="7620187" y="4097230"/>
            <a:chExt cx="554726" cy="554667"/>
          </a:xfrm>
        </p:grpSpPr>
        <p:sp>
          <p:nvSpPr>
            <p:cNvPr id="465" name="Google Shape;465;p46"/>
            <p:cNvSpPr/>
            <p:nvPr/>
          </p:nvSpPr>
          <p:spPr>
            <a:xfrm>
              <a:off x="7773699" y="4175731"/>
              <a:ext cx="247617" cy="182585"/>
            </a:xfrm>
            <a:custGeom>
              <a:rect b="b" l="l" r="r" t="t"/>
              <a:pathLst>
                <a:path extrusionOk="0" h="182585" w="247617">
                  <a:moveTo>
                    <a:pt x="172603" y="32502"/>
                  </a:moveTo>
                  <a:lnTo>
                    <a:pt x="140099" y="97498"/>
                  </a:lnTo>
                  <a:lnTo>
                    <a:pt x="91305" y="0"/>
                  </a:lnTo>
                  <a:lnTo>
                    <a:pt x="0" y="182585"/>
                  </a:lnTo>
                  <a:lnTo>
                    <a:pt x="247617" y="182585"/>
                  </a:lnTo>
                  <a:lnTo>
                    <a:pt x="172603" y="32502"/>
                  </a:lnTo>
                  <a:close/>
                  <a:moveTo>
                    <a:pt x="52595" y="150091"/>
                  </a:moveTo>
                  <a:lnTo>
                    <a:pt x="91305" y="72676"/>
                  </a:lnTo>
                  <a:lnTo>
                    <a:pt x="121947" y="133840"/>
                  </a:lnTo>
                  <a:lnTo>
                    <a:pt x="113802" y="150091"/>
                  </a:lnTo>
                  <a:lnTo>
                    <a:pt x="52595" y="150091"/>
                  </a:lnTo>
                  <a:close/>
                  <a:moveTo>
                    <a:pt x="172603" y="105170"/>
                  </a:moveTo>
                  <a:lnTo>
                    <a:pt x="195021" y="150083"/>
                  </a:lnTo>
                  <a:lnTo>
                    <a:pt x="150106" y="150083"/>
                  </a:lnTo>
                  <a:lnTo>
                    <a:pt x="172603" y="10517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46"/>
            <p:cNvSpPr/>
            <p:nvPr/>
          </p:nvSpPr>
          <p:spPr>
            <a:xfrm>
              <a:off x="7620187" y="4097230"/>
              <a:ext cx="554726" cy="554667"/>
            </a:xfrm>
            <a:custGeom>
              <a:rect b="b" l="l" r="r" t="t"/>
              <a:pathLst>
                <a:path extrusionOk="0" h="554667" w="554726">
                  <a:moveTo>
                    <a:pt x="522222" y="32502"/>
                  </a:moveTo>
                  <a:lnTo>
                    <a:pt x="32504" y="32502"/>
                  </a:lnTo>
                  <a:lnTo>
                    <a:pt x="32504" y="0"/>
                  </a:lnTo>
                  <a:lnTo>
                    <a:pt x="0" y="0"/>
                  </a:lnTo>
                  <a:lnTo>
                    <a:pt x="0" y="554667"/>
                  </a:lnTo>
                  <a:lnTo>
                    <a:pt x="32504" y="554667"/>
                  </a:lnTo>
                  <a:lnTo>
                    <a:pt x="32504" y="327169"/>
                  </a:lnTo>
                  <a:lnTo>
                    <a:pt x="190825" y="327169"/>
                  </a:lnTo>
                  <a:lnTo>
                    <a:pt x="125795" y="554667"/>
                  </a:lnTo>
                  <a:lnTo>
                    <a:pt x="428901" y="554667"/>
                  </a:lnTo>
                  <a:lnTo>
                    <a:pt x="363894" y="327169"/>
                  </a:lnTo>
                  <a:lnTo>
                    <a:pt x="522222" y="327169"/>
                  </a:lnTo>
                  <a:lnTo>
                    <a:pt x="522222" y="554667"/>
                  </a:lnTo>
                  <a:lnTo>
                    <a:pt x="554726" y="554667"/>
                  </a:lnTo>
                  <a:lnTo>
                    <a:pt x="554726" y="0"/>
                  </a:lnTo>
                  <a:lnTo>
                    <a:pt x="522222" y="0"/>
                  </a:lnTo>
                  <a:lnTo>
                    <a:pt x="522222" y="32502"/>
                  </a:lnTo>
                  <a:close/>
                  <a:moveTo>
                    <a:pt x="385847" y="522173"/>
                  </a:moveTo>
                  <a:lnTo>
                    <a:pt x="293611" y="522173"/>
                  </a:lnTo>
                  <a:lnTo>
                    <a:pt x="293611" y="489671"/>
                  </a:lnTo>
                  <a:lnTo>
                    <a:pt x="261108" y="489671"/>
                  </a:lnTo>
                  <a:lnTo>
                    <a:pt x="261108" y="522173"/>
                  </a:lnTo>
                  <a:lnTo>
                    <a:pt x="168872" y="522173"/>
                  </a:lnTo>
                  <a:lnTo>
                    <a:pt x="224570" y="327176"/>
                  </a:lnTo>
                  <a:lnTo>
                    <a:pt x="261108" y="327176"/>
                  </a:lnTo>
                  <a:lnTo>
                    <a:pt x="261108" y="359678"/>
                  </a:lnTo>
                  <a:lnTo>
                    <a:pt x="293611" y="359678"/>
                  </a:lnTo>
                  <a:lnTo>
                    <a:pt x="293611" y="327176"/>
                  </a:lnTo>
                  <a:lnTo>
                    <a:pt x="330071" y="327176"/>
                  </a:lnTo>
                  <a:lnTo>
                    <a:pt x="385847" y="522173"/>
                  </a:lnTo>
                  <a:close/>
                  <a:moveTo>
                    <a:pt x="32504" y="294674"/>
                  </a:moveTo>
                  <a:lnTo>
                    <a:pt x="32504" y="65011"/>
                  </a:lnTo>
                  <a:lnTo>
                    <a:pt x="522222" y="65011"/>
                  </a:lnTo>
                  <a:lnTo>
                    <a:pt x="522222" y="294674"/>
                  </a:lnTo>
                  <a:lnTo>
                    <a:pt x="32504" y="29467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46"/>
            <p:cNvSpPr/>
            <p:nvPr/>
          </p:nvSpPr>
          <p:spPr>
            <a:xfrm>
              <a:off x="7881295" y="4489403"/>
              <a:ext cx="32503" cy="64996"/>
            </a:xfrm>
            <a:custGeom>
              <a:rect b="b" l="l" r="r" t="t"/>
              <a:pathLst>
                <a:path extrusionOk="0" h="64996" w="32503">
                  <a:moveTo>
                    <a:pt x="0" y="0"/>
                  </a:moveTo>
                  <a:lnTo>
                    <a:pt x="32503" y="0"/>
                  </a:lnTo>
                  <a:lnTo>
                    <a:pt x="32503" y="64996"/>
                  </a:lnTo>
                  <a:lnTo>
                    <a:pt x="0" y="64996"/>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8" name="Google Shape;468;p46"/>
          <p:cNvGrpSpPr/>
          <p:nvPr/>
        </p:nvGrpSpPr>
        <p:grpSpPr>
          <a:xfrm>
            <a:off x="3181682" y="3787401"/>
            <a:ext cx="242861" cy="376790"/>
            <a:chOff x="6402838" y="4097230"/>
            <a:chExt cx="357516" cy="554674"/>
          </a:xfrm>
        </p:grpSpPr>
        <p:sp>
          <p:nvSpPr>
            <p:cNvPr id="469" name="Google Shape;469;p46"/>
            <p:cNvSpPr/>
            <p:nvPr/>
          </p:nvSpPr>
          <p:spPr>
            <a:xfrm>
              <a:off x="6457799" y="4207147"/>
              <a:ext cx="247593" cy="182585"/>
            </a:xfrm>
            <a:custGeom>
              <a:rect b="b" l="l" r="r" t="t"/>
              <a:pathLst>
                <a:path extrusionOk="0" h="182585" w="247593">
                  <a:moveTo>
                    <a:pt x="0" y="182585"/>
                  </a:moveTo>
                  <a:lnTo>
                    <a:pt x="247594" y="182585"/>
                  </a:lnTo>
                  <a:lnTo>
                    <a:pt x="172549" y="32502"/>
                  </a:lnTo>
                  <a:lnTo>
                    <a:pt x="140045" y="97498"/>
                  </a:lnTo>
                  <a:lnTo>
                    <a:pt x="91290" y="0"/>
                  </a:lnTo>
                  <a:lnTo>
                    <a:pt x="0" y="182585"/>
                  </a:lnTo>
                  <a:close/>
                  <a:moveTo>
                    <a:pt x="195006" y="150091"/>
                  </a:moveTo>
                  <a:lnTo>
                    <a:pt x="150091" y="150091"/>
                  </a:lnTo>
                  <a:lnTo>
                    <a:pt x="172549" y="105178"/>
                  </a:lnTo>
                  <a:lnTo>
                    <a:pt x="195006" y="150091"/>
                  </a:lnTo>
                  <a:close/>
                  <a:moveTo>
                    <a:pt x="113755" y="150091"/>
                  </a:moveTo>
                  <a:lnTo>
                    <a:pt x="52588" y="150091"/>
                  </a:lnTo>
                  <a:lnTo>
                    <a:pt x="91297" y="72676"/>
                  </a:lnTo>
                  <a:lnTo>
                    <a:pt x="121877" y="133840"/>
                  </a:lnTo>
                  <a:lnTo>
                    <a:pt x="113755" y="15009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46"/>
            <p:cNvSpPr/>
            <p:nvPr/>
          </p:nvSpPr>
          <p:spPr>
            <a:xfrm>
              <a:off x="6402838" y="4097230"/>
              <a:ext cx="357516" cy="554674"/>
            </a:xfrm>
            <a:custGeom>
              <a:rect b="b" l="l" r="r" t="t"/>
              <a:pathLst>
                <a:path extrusionOk="0" h="554674" w="357516">
                  <a:moveTo>
                    <a:pt x="357517" y="457169"/>
                  </a:moveTo>
                  <a:lnTo>
                    <a:pt x="357517" y="0"/>
                  </a:lnTo>
                  <a:lnTo>
                    <a:pt x="0" y="0"/>
                  </a:lnTo>
                  <a:lnTo>
                    <a:pt x="0" y="457169"/>
                  </a:lnTo>
                  <a:lnTo>
                    <a:pt x="97503" y="457169"/>
                  </a:lnTo>
                  <a:lnTo>
                    <a:pt x="97503" y="489671"/>
                  </a:lnTo>
                  <a:cubicBezTo>
                    <a:pt x="97503" y="507590"/>
                    <a:pt x="82927" y="522173"/>
                    <a:pt x="65000" y="522173"/>
                  </a:cubicBezTo>
                  <a:lnTo>
                    <a:pt x="65000" y="554675"/>
                  </a:lnTo>
                  <a:lnTo>
                    <a:pt x="292510" y="554675"/>
                  </a:lnTo>
                  <a:lnTo>
                    <a:pt x="292510" y="522173"/>
                  </a:lnTo>
                  <a:cubicBezTo>
                    <a:pt x="274589" y="522173"/>
                    <a:pt x="260006" y="507590"/>
                    <a:pt x="260006" y="489671"/>
                  </a:cubicBezTo>
                  <a:lnTo>
                    <a:pt x="260006" y="457169"/>
                  </a:lnTo>
                  <a:lnTo>
                    <a:pt x="357517" y="457169"/>
                  </a:lnTo>
                  <a:close/>
                  <a:moveTo>
                    <a:pt x="325013" y="359671"/>
                  </a:moveTo>
                  <a:lnTo>
                    <a:pt x="32496" y="359671"/>
                  </a:lnTo>
                  <a:lnTo>
                    <a:pt x="32496" y="97506"/>
                  </a:lnTo>
                  <a:lnTo>
                    <a:pt x="325013" y="97506"/>
                  </a:lnTo>
                  <a:lnTo>
                    <a:pt x="325013" y="359671"/>
                  </a:lnTo>
                  <a:close/>
                  <a:moveTo>
                    <a:pt x="325013" y="32502"/>
                  </a:moveTo>
                  <a:lnTo>
                    <a:pt x="325013" y="65004"/>
                  </a:lnTo>
                  <a:lnTo>
                    <a:pt x="32496" y="65004"/>
                  </a:lnTo>
                  <a:lnTo>
                    <a:pt x="32496" y="32502"/>
                  </a:lnTo>
                  <a:lnTo>
                    <a:pt x="325013" y="32502"/>
                  </a:lnTo>
                  <a:close/>
                  <a:moveTo>
                    <a:pt x="32504" y="392173"/>
                  </a:moveTo>
                  <a:lnTo>
                    <a:pt x="325020" y="392173"/>
                  </a:lnTo>
                  <a:lnTo>
                    <a:pt x="325020" y="424675"/>
                  </a:lnTo>
                  <a:lnTo>
                    <a:pt x="32504" y="424675"/>
                  </a:lnTo>
                  <a:lnTo>
                    <a:pt x="32504" y="392173"/>
                  </a:lnTo>
                  <a:close/>
                  <a:moveTo>
                    <a:pt x="236237" y="522173"/>
                  </a:moveTo>
                  <a:lnTo>
                    <a:pt x="121287" y="522173"/>
                  </a:lnTo>
                  <a:cubicBezTo>
                    <a:pt x="126834" y="512608"/>
                    <a:pt x="130014" y="501500"/>
                    <a:pt x="130014" y="489671"/>
                  </a:cubicBezTo>
                  <a:lnTo>
                    <a:pt x="130014" y="457169"/>
                  </a:lnTo>
                  <a:lnTo>
                    <a:pt x="227518" y="457169"/>
                  </a:lnTo>
                  <a:lnTo>
                    <a:pt x="227518" y="489671"/>
                  </a:lnTo>
                  <a:cubicBezTo>
                    <a:pt x="227510" y="501500"/>
                    <a:pt x="230690" y="512608"/>
                    <a:pt x="236237" y="52217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1" name="Google Shape;471;p46"/>
          <p:cNvGrpSpPr/>
          <p:nvPr/>
        </p:nvGrpSpPr>
        <p:grpSpPr>
          <a:xfrm>
            <a:off x="5697364" y="3787414"/>
            <a:ext cx="287015" cy="376785"/>
            <a:chOff x="5216308" y="4097230"/>
            <a:chExt cx="422516" cy="554667"/>
          </a:xfrm>
        </p:grpSpPr>
        <p:sp>
          <p:nvSpPr>
            <p:cNvPr id="472" name="Google Shape;472;p46"/>
            <p:cNvSpPr/>
            <p:nvPr/>
          </p:nvSpPr>
          <p:spPr>
            <a:xfrm>
              <a:off x="5303766" y="4370735"/>
              <a:ext cx="247601" cy="182585"/>
            </a:xfrm>
            <a:custGeom>
              <a:rect b="b" l="l" r="r" t="t"/>
              <a:pathLst>
                <a:path extrusionOk="0" h="182585" w="247601">
                  <a:moveTo>
                    <a:pt x="140052" y="97498"/>
                  </a:moveTo>
                  <a:lnTo>
                    <a:pt x="91297" y="0"/>
                  </a:lnTo>
                  <a:lnTo>
                    <a:pt x="0" y="182585"/>
                  </a:lnTo>
                  <a:lnTo>
                    <a:pt x="247601" y="182585"/>
                  </a:lnTo>
                  <a:lnTo>
                    <a:pt x="172556" y="32502"/>
                  </a:lnTo>
                  <a:lnTo>
                    <a:pt x="140052" y="97498"/>
                  </a:lnTo>
                  <a:close/>
                  <a:moveTo>
                    <a:pt x="52587" y="150083"/>
                  </a:moveTo>
                  <a:lnTo>
                    <a:pt x="91297" y="72668"/>
                  </a:lnTo>
                  <a:lnTo>
                    <a:pt x="121884" y="133832"/>
                  </a:lnTo>
                  <a:lnTo>
                    <a:pt x="113763" y="150083"/>
                  </a:lnTo>
                  <a:lnTo>
                    <a:pt x="52587" y="150083"/>
                  </a:lnTo>
                  <a:close/>
                  <a:moveTo>
                    <a:pt x="150091" y="150083"/>
                  </a:moveTo>
                  <a:lnTo>
                    <a:pt x="172548" y="105170"/>
                  </a:lnTo>
                  <a:lnTo>
                    <a:pt x="195006" y="150083"/>
                  </a:lnTo>
                  <a:lnTo>
                    <a:pt x="150091"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46"/>
            <p:cNvSpPr/>
            <p:nvPr/>
          </p:nvSpPr>
          <p:spPr>
            <a:xfrm>
              <a:off x="5216308" y="4097230"/>
              <a:ext cx="422516" cy="554667"/>
            </a:xfrm>
            <a:custGeom>
              <a:rect b="b" l="l" r="r" t="t"/>
              <a:pathLst>
                <a:path extrusionOk="0" h="554667" w="422516">
                  <a:moveTo>
                    <a:pt x="81251" y="554667"/>
                  </a:moveTo>
                  <a:lnTo>
                    <a:pt x="422516" y="554667"/>
                  </a:lnTo>
                  <a:cubicBezTo>
                    <a:pt x="422516" y="503509"/>
                    <a:pt x="422516" y="10239"/>
                    <a:pt x="422516" y="0"/>
                  </a:cubicBezTo>
                  <a:lnTo>
                    <a:pt x="81251" y="0"/>
                  </a:lnTo>
                  <a:cubicBezTo>
                    <a:pt x="36444" y="0"/>
                    <a:pt x="0" y="36450"/>
                    <a:pt x="0" y="81247"/>
                  </a:cubicBezTo>
                  <a:lnTo>
                    <a:pt x="0" y="473412"/>
                  </a:lnTo>
                  <a:cubicBezTo>
                    <a:pt x="0" y="518225"/>
                    <a:pt x="36444" y="554667"/>
                    <a:pt x="81251" y="554667"/>
                  </a:cubicBezTo>
                  <a:close/>
                  <a:moveTo>
                    <a:pt x="390012" y="522173"/>
                  </a:moveTo>
                  <a:lnTo>
                    <a:pt x="81251" y="522173"/>
                  </a:lnTo>
                  <a:cubicBezTo>
                    <a:pt x="54372" y="522173"/>
                    <a:pt x="32496" y="500306"/>
                    <a:pt x="32496" y="473420"/>
                  </a:cubicBezTo>
                  <a:lnTo>
                    <a:pt x="32496" y="146212"/>
                  </a:lnTo>
                  <a:cubicBezTo>
                    <a:pt x="46087" y="156436"/>
                    <a:pt x="62967" y="162510"/>
                    <a:pt x="81251" y="162510"/>
                  </a:cubicBezTo>
                  <a:lnTo>
                    <a:pt x="97503" y="162510"/>
                  </a:lnTo>
                  <a:lnTo>
                    <a:pt x="97503" y="250490"/>
                  </a:lnTo>
                  <a:lnTo>
                    <a:pt x="146259" y="201737"/>
                  </a:lnTo>
                  <a:lnTo>
                    <a:pt x="195014" y="250490"/>
                  </a:lnTo>
                  <a:lnTo>
                    <a:pt x="195014" y="162510"/>
                  </a:lnTo>
                  <a:lnTo>
                    <a:pt x="390020" y="162510"/>
                  </a:lnTo>
                  <a:lnTo>
                    <a:pt x="390020" y="522173"/>
                  </a:lnTo>
                  <a:close/>
                  <a:moveTo>
                    <a:pt x="162503" y="97506"/>
                  </a:moveTo>
                  <a:lnTo>
                    <a:pt x="162503" y="172028"/>
                  </a:lnTo>
                  <a:lnTo>
                    <a:pt x="146251" y="155777"/>
                  </a:lnTo>
                  <a:lnTo>
                    <a:pt x="129999" y="172028"/>
                  </a:lnTo>
                  <a:lnTo>
                    <a:pt x="129999" y="97506"/>
                  </a:lnTo>
                  <a:lnTo>
                    <a:pt x="162503" y="97506"/>
                  </a:lnTo>
                  <a:close/>
                  <a:moveTo>
                    <a:pt x="195006" y="97506"/>
                  </a:moveTo>
                  <a:lnTo>
                    <a:pt x="390012" y="97506"/>
                  </a:lnTo>
                  <a:lnTo>
                    <a:pt x="390012" y="130008"/>
                  </a:lnTo>
                  <a:lnTo>
                    <a:pt x="195006" y="130008"/>
                  </a:lnTo>
                  <a:lnTo>
                    <a:pt x="195006" y="97506"/>
                  </a:lnTo>
                  <a:close/>
                  <a:moveTo>
                    <a:pt x="81251" y="32502"/>
                  </a:moveTo>
                  <a:lnTo>
                    <a:pt x="390012" y="32502"/>
                  </a:lnTo>
                  <a:lnTo>
                    <a:pt x="390012" y="65004"/>
                  </a:lnTo>
                  <a:lnTo>
                    <a:pt x="65000" y="65004"/>
                  </a:lnTo>
                  <a:lnTo>
                    <a:pt x="65000" y="97506"/>
                  </a:lnTo>
                  <a:lnTo>
                    <a:pt x="97503" y="97506"/>
                  </a:lnTo>
                  <a:lnTo>
                    <a:pt x="97503" y="130008"/>
                  </a:lnTo>
                  <a:lnTo>
                    <a:pt x="81251" y="130008"/>
                  </a:lnTo>
                  <a:cubicBezTo>
                    <a:pt x="54372" y="130008"/>
                    <a:pt x="32496" y="108141"/>
                    <a:pt x="32496" y="81255"/>
                  </a:cubicBezTo>
                  <a:cubicBezTo>
                    <a:pt x="32496" y="54369"/>
                    <a:pt x="54364" y="32502"/>
                    <a:pt x="81251" y="325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4" name="Google Shape;474;p46"/>
          <p:cNvGrpSpPr/>
          <p:nvPr/>
        </p:nvGrpSpPr>
        <p:grpSpPr>
          <a:xfrm>
            <a:off x="3148682" y="2698600"/>
            <a:ext cx="308862" cy="376822"/>
            <a:chOff x="4030113" y="4097214"/>
            <a:chExt cx="454677" cy="554721"/>
          </a:xfrm>
        </p:grpSpPr>
        <p:sp>
          <p:nvSpPr>
            <p:cNvPr id="475" name="Google Shape;475;p46"/>
            <p:cNvSpPr/>
            <p:nvPr/>
          </p:nvSpPr>
          <p:spPr>
            <a:xfrm>
              <a:off x="4181887" y="4208225"/>
              <a:ext cx="247578" cy="182569"/>
            </a:xfrm>
            <a:custGeom>
              <a:rect b="b" l="l" r="r" t="t"/>
              <a:pathLst>
                <a:path extrusionOk="0" h="182569" w="247578">
                  <a:moveTo>
                    <a:pt x="140037" y="97491"/>
                  </a:moveTo>
                  <a:lnTo>
                    <a:pt x="91290" y="0"/>
                  </a:lnTo>
                  <a:lnTo>
                    <a:pt x="0" y="182570"/>
                  </a:lnTo>
                  <a:lnTo>
                    <a:pt x="247578" y="182570"/>
                  </a:lnTo>
                  <a:lnTo>
                    <a:pt x="172541" y="32494"/>
                  </a:lnTo>
                  <a:lnTo>
                    <a:pt x="140037" y="97491"/>
                  </a:lnTo>
                  <a:close/>
                  <a:moveTo>
                    <a:pt x="52580" y="150068"/>
                  </a:moveTo>
                  <a:lnTo>
                    <a:pt x="91282" y="72660"/>
                  </a:lnTo>
                  <a:lnTo>
                    <a:pt x="121861" y="133817"/>
                  </a:lnTo>
                  <a:lnTo>
                    <a:pt x="113739" y="150068"/>
                  </a:lnTo>
                  <a:lnTo>
                    <a:pt x="52580" y="150068"/>
                  </a:lnTo>
                  <a:close/>
                  <a:moveTo>
                    <a:pt x="150075" y="150068"/>
                  </a:moveTo>
                  <a:lnTo>
                    <a:pt x="172533" y="105154"/>
                  </a:lnTo>
                  <a:lnTo>
                    <a:pt x="194991" y="150068"/>
                  </a:lnTo>
                  <a:lnTo>
                    <a:pt x="150075" y="15006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46"/>
            <p:cNvSpPr/>
            <p:nvPr/>
          </p:nvSpPr>
          <p:spPr>
            <a:xfrm>
              <a:off x="4030113" y="4097214"/>
              <a:ext cx="454677" cy="554721"/>
            </a:xfrm>
            <a:custGeom>
              <a:rect b="b" l="l" r="r" t="t"/>
              <a:pathLst>
                <a:path extrusionOk="0" h="554721" w="454677">
                  <a:moveTo>
                    <a:pt x="454678" y="554660"/>
                  </a:moveTo>
                  <a:lnTo>
                    <a:pt x="454678" y="81239"/>
                  </a:lnTo>
                  <a:cubicBezTo>
                    <a:pt x="454678" y="36372"/>
                    <a:pt x="418304" y="0"/>
                    <a:pt x="373434" y="0"/>
                  </a:cubicBezTo>
                  <a:lnTo>
                    <a:pt x="178421" y="0"/>
                  </a:lnTo>
                  <a:cubicBezTo>
                    <a:pt x="134258" y="0"/>
                    <a:pt x="98232" y="35426"/>
                    <a:pt x="97216" y="79354"/>
                  </a:cubicBezTo>
                  <a:lnTo>
                    <a:pt x="0" y="548120"/>
                  </a:lnTo>
                  <a:lnTo>
                    <a:pt x="31821" y="554721"/>
                  </a:lnTo>
                  <a:lnTo>
                    <a:pt x="45311" y="489671"/>
                  </a:lnTo>
                  <a:lnTo>
                    <a:pt x="97162" y="489671"/>
                  </a:lnTo>
                  <a:lnTo>
                    <a:pt x="97162" y="554667"/>
                  </a:lnTo>
                  <a:lnTo>
                    <a:pt x="129665" y="554667"/>
                  </a:lnTo>
                  <a:lnTo>
                    <a:pt x="129665" y="489671"/>
                  </a:lnTo>
                  <a:lnTo>
                    <a:pt x="422182" y="489671"/>
                  </a:lnTo>
                  <a:lnTo>
                    <a:pt x="422182" y="554667"/>
                  </a:lnTo>
                  <a:lnTo>
                    <a:pt x="454678" y="554667"/>
                  </a:lnTo>
                  <a:close/>
                  <a:moveTo>
                    <a:pt x="52060" y="457161"/>
                  </a:moveTo>
                  <a:lnTo>
                    <a:pt x="97169" y="239654"/>
                  </a:lnTo>
                  <a:lnTo>
                    <a:pt x="97169" y="457161"/>
                  </a:lnTo>
                  <a:lnTo>
                    <a:pt x="52060" y="457161"/>
                  </a:lnTo>
                  <a:close/>
                  <a:moveTo>
                    <a:pt x="129665" y="457161"/>
                  </a:moveTo>
                  <a:lnTo>
                    <a:pt x="129665" y="81239"/>
                  </a:lnTo>
                  <a:cubicBezTo>
                    <a:pt x="129665" y="54315"/>
                    <a:pt x="151487" y="32494"/>
                    <a:pt x="178413" y="32494"/>
                  </a:cubicBezTo>
                  <a:lnTo>
                    <a:pt x="373434" y="32494"/>
                  </a:lnTo>
                  <a:cubicBezTo>
                    <a:pt x="400361" y="32494"/>
                    <a:pt x="422182" y="54315"/>
                    <a:pt x="422182" y="81239"/>
                  </a:cubicBezTo>
                  <a:lnTo>
                    <a:pt x="422182" y="457161"/>
                  </a:lnTo>
                  <a:lnTo>
                    <a:pt x="129665" y="45716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7" name="Google Shape;477;p46"/>
          <p:cNvGrpSpPr/>
          <p:nvPr/>
        </p:nvGrpSpPr>
        <p:grpSpPr>
          <a:xfrm>
            <a:off x="3114714" y="1699621"/>
            <a:ext cx="376798" cy="287001"/>
            <a:chOff x="1625892" y="4163320"/>
            <a:chExt cx="554686" cy="422495"/>
          </a:xfrm>
        </p:grpSpPr>
        <p:sp>
          <p:nvSpPr>
            <p:cNvPr id="478" name="Google Shape;478;p46"/>
            <p:cNvSpPr/>
            <p:nvPr/>
          </p:nvSpPr>
          <p:spPr>
            <a:xfrm>
              <a:off x="1681925" y="4240735"/>
              <a:ext cx="247601" cy="182585"/>
            </a:xfrm>
            <a:custGeom>
              <a:rect b="b" l="l" r="r" t="t"/>
              <a:pathLst>
                <a:path extrusionOk="0" h="182585" w="247601">
                  <a:moveTo>
                    <a:pt x="247601" y="182585"/>
                  </a:moveTo>
                  <a:lnTo>
                    <a:pt x="172556" y="32502"/>
                  </a:lnTo>
                  <a:lnTo>
                    <a:pt x="140052" y="97498"/>
                  </a:lnTo>
                  <a:lnTo>
                    <a:pt x="91297" y="0"/>
                  </a:lnTo>
                  <a:lnTo>
                    <a:pt x="0" y="182585"/>
                  </a:lnTo>
                  <a:lnTo>
                    <a:pt x="247601" y="182585"/>
                  </a:lnTo>
                  <a:close/>
                  <a:moveTo>
                    <a:pt x="195014" y="150083"/>
                  </a:moveTo>
                  <a:lnTo>
                    <a:pt x="150098" y="150083"/>
                  </a:lnTo>
                  <a:lnTo>
                    <a:pt x="172556" y="105170"/>
                  </a:lnTo>
                  <a:lnTo>
                    <a:pt x="195014" y="150083"/>
                  </a:lnTo>
                  <a:close/>
                  <a:moveTo>
                    <a:pt x="52595" y="150083"/>
                  </a:moveTo>
                  <a:lnTo>
                    <a:pt x="91305" y="72668"/>
                  </a:lnTo>
                  <a:lnTo>
                    <a:pt x="121892" y="133832"/>
                  </a:lnTo>
                  <a:lnTo>
                    <a:pt x="113770" y="150083"/>
                  </a:lnTo>
                  <a:lnTo>
                    <a:pt x="52595"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46"/>
            <p:cNvSpPr/>
            <p:nvPr/>
          </p:nvSpPr>
          <p:spPr>
            <a:xfrm>
              <a:off x="1625892" y="4163320"/>
              <a:ext cx="554686" cy="422495"/>
            </a:xfrm>
            <a:custGeom>
              <a:rect b="b" l="l" r="r" t="t"/>
              <a:pathLst>
                <a:path extrusionOk="0" h="422495" w="554686">
                  <a:moveTo>
                    <a:pt x="147337" y="422495"/>
                  </a:moveTo>
                  <a:cubicBezTo>
                    <a:pt x="168522" y="422495"/>
                    <a:pt x="186589" y="408905"/>
                    <a:pt x="193292" y="389993"/>
                  </a:cubicBezTo>
                  <a:lnTo>
                    <a:pt x="394977" y="389993"/>
                  </a:lnTo>
                  <a:cubicBezTo>
                    <a:pt x="401687" y="408905"/>
                    <a:pt x="419747" y="422495"/>
                    <a:pt x="440932" y="422495"/>
                  </a:cubicBezTo>
                  <a:cubicBezTo>
                    <a:pt x="462118" y="422495"/>
                    <a:pt x="480185" y="408905"/>
                    <a:pt x="486887" y="389993"/>
                  </a:cubicBezTo>
                  <a:lnTo>
                    <a:pt x="554687" y="389993"/>
                  </a:lnTo>
                  <a:lnTo>
                    <a:pt x="554687" y="178746"/>
                  </a:lnTo>
                  <a:cubicBezTo>
                    <a:pt x="554687" y="133941"/>
                    <a:pt x="518235" y="97498"/>
                    <a:pt x="473436" y="97498"/>
                  </a:cubicBezTo>
                  <a:lnTo>
                    <a:pt x="359681" y="97498"/>
                  </a:lnTo>
                  <a:lnTo>
                    <a:pt x="359681" y="0"/>
                  </a:lnTo>
                  <a:lnTo>
                    <a:pt x="0" y="0"/>
                  </a:lnTo>
                  <a:lnTo>
                    <a:pt x="0" y="390001"/>
                  </a:lnTo>
                  <a:lnTo>
                    <a:pt x="101382" y="390001"/>
                  </a:lnTo>
                  <a:cubicBezTo>
                    <a:pt x="108084" y="408912"/>
                    <a:pt x="126151" y="422495"/>
                    <a:pt x="147337" y="422495"/>
                  </a:cubicBezTo>
                  <a:close/>
                  <a:moveTo>
                    <a:pt x="440932" y="390001"/>
                  </a:moveTo>
                  <a:cubicBezTo>
                    <a:pt x="431972" y="390001"/>
                    <a:pt x="424680" y="382709"/>
                    <a:pt x="424680" y="373750"/>
                  </a:cubicBezTo>
                  <a:cubicBezTo>
                    <a:pt x="424680" y="364790"/>
                    <a:pt x="431972" y="357499"/>
                    <a:pt x="440932" y="357499"/>
                  </a:cubicBezTo>
                  <a:cubicBezTo>
                    <a:pt x="449892" y="357499"/>
                    <a:pt x="457184" y="364790"/>
                    <a:pt x="457184" y="373750"/>
                  </a:cubicBezTo>
                  <a:cubicBezTo>
                    <a:pt x="457184" y="382709"/>
                    <a:pt x="449892" y="390001"/>
                    <a:pt x="440932" y="390001"/>
                  </a:cubicBezTo>
                  <a:close/>
                  <a:moveTo>
                    <a:pt x="486887" y="357499"/>
                  </a:moveTo>
                  <a:cubicBezTo>
                    <a:pt x="480177" y="338587"/>
                    <a:pt x="462118" y="324997"/>
                    <a:pt x="440932" y="324997"/>
                  </a:cubicBezTo>
                  <a:cubicBezTo>
                    <a:pt x="419747" y="324997"/>
                    <a:pt x="401680" y="338587"/>
                    <a:pt x="394977" y="357499"/>
                  </a:cubicBezTo>
                  <a:lnTo>
                    <a:pt x="359681" y="357499"/>
                  </a:lnTo>
                  <a:lnTo>
                    <a:pt x="359681" y="227499"/>
                  </a:lnTo>
                  <a:lnTo>
                    <a:pt x="434207" y="227499"/>
                  </a:lnTo>
                  <a:lnTo>
                    <a:pt x="466710" y="260001"/>
                  </a:lnTo>
                  <a:lnTo>
                    <a:pt x="522191" y="260001"/>
                  </a:lnTo>
                  <a:lnTo>
                    <a:pt x="522191" y="357499"/>
                  </a:lnTo>
                  <a:lnTo>
                    <a:pt x="486887" y="357499"/>
                  </a:lnTo>
                  <a:close/>
                  <a:moveTo>
                    <a:pt x="522183" y="178746"/>
                  </a:moveTo>
                  <a:lnTo>
                    <a:pt x="522183" y="227499"/>
                  </a:lnTo>
                  <a:lnTo>
                    <a:pt x="480162" y="227499"/>
                  </a:lnTo>
                  <a:lnTo>
                    <a:pt x="457176" y="204514"/>
                  </a:lnTo>
                  <a:lnTo>
                    <a:pt x="457176" y="129993"/>
                  </a:lnTo>
                  <a:lnTo>
                    <a:pt x="473428" y="129993"/>
                  </a:lnTo>
                  <a:cubicBezTo>
                    <a:pt x="500315" y="130001"/>
                    <a:pt x="522183" y="151868"/>
                    <a:pt x="522183" y="178746"/>
                  </a:cubicBezTo>
                  <a:close/>
                  <a:moveTo>
                    <a:pt x="424680" y="130001"/>
                  </a:moveTo>
                  <a:lnTo>
                    <a:pt x="424680" y="194996"/>
                  </a:lnTo>
                  <a:lnTo>
                    <a:pt x="359681" y="194996"/>
                  </a:lnTo>
                  <a:lnTo>
                    <a:pt x="359681" y="130001"/>
                  </a:lnTo>
                  <a:lnTo>
                    <a:pt x="424680" y="130001"/>
                  </a:lnTo>
                  <a:close/>
                  <a:moveTo>
                    <a:pt x="147337" y="390001"/>
                  </a:moveTo>
                  <a:cubicBezTo>
                    <a:pt x="138377" y="390001"/>
                    <a:pt x="131085" y="382709"/>
                    <a:pt x="131085" y="373750"/>
                  </a:cubicBezTo>
                  <a:cubicBezTo>
                    <a:pt x="131085" y="364790"/>
                    <a:pt x="138377" y="357499"/>
                    <a:pt x="147337" y="357499"/>
                  </a:cubicBezTo>
                  <a:cubicBezTo>
                    <a:pt x="156297" y="357499"/>
                    <a:pt x="163589" y="364790"/>
                    <a:pt x="163589" y="373750"/>
                  </a:cubicBezTo>
                  <a:cubicBezTo>
                    <a:pt x="163589" y="382709"/>
                    <a:pt x="156297" y="390001"/>
                    <a:pt x="147337" y="390001"/>
                  </a:cubicBezTo>
                  <a:close/>
                  <a:moveTo>
                    <a:pt x="32496" y="32502"/>
                  </a:moveTo>
                  <a:lnTo>
                    <a:pt x="327177" y="32502"/>
                  </a:lnTo>
                  <a:lnTo>
                    <a:pt x="327177" y="357499"/>
                  </a:lnTo>
                  <a:lnTo>
                    <a:pt x="193292" y="357499"/>
                  </a:lnTo>
                  <a:cubicBezTo>
                    <a:pt x="186582" y="338587"/>
                    <a:pt x="168522" y="324997"/>
                    <a:pt x="147337" y="324997"/>
                  </a:cubicBezTo>
                  <a:cubicBezTo>
                    <a:pt x="126151" y="324997"/>
                    <a:pt x="108084" y="338587"/>
                    <a:pt x="101382" y="357499"/>
                  </a:cubicBezTo>
                  <a:lnTo>
                    <a:pt x="32504" y="357499"/>
                  </a:lnTo>
                  <a:lnTo>
                    <a:pt x="32504"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 of your presentation</a:t>
            </a:r>
            <a:endParaRPr/>
          </a:p>
        </p:txBody>
      </p:sp>
      <p:sp>
        <p:nvSpPr>
          <p:cNvPr id="485" name="Google Shape;485;p47"/>
          <p:cNvSpPr txBox="1"/>
          <p:nvPr/>
        </p:nvSpPr>
        <p:spPr>
          <a:xfrm flipH="1">
            <a:off x="716688" y="1397050"/>
            <a:ext cx="2775300" cy="555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oboto"/>
                <a:ea typeface="Roboto"/>
                <a:cs typeface="Roboto"/>
                <a:sym typeface="Roboto"/>
              </a:rPr>
              <a:t>Provide a brief </a:t>
            </a:r>
            <a:r>
              <a:rPr b="1" lang="en" sz="1200">
                <a:solidFill>
                  <a:schemeClr val="dk1"/>
                </a:solidFill>
                <a:latin typeface="Roboto"/>
                <a:ea typeface="Roboto"/>
                <a:cs typeface="Roboto"/>
                <a:sym typeface="Roboto"/>
              </a:rPr>
              <a:t>overview </a:t>
            </a:r>
            <a:r>
              <a:rPr lang="en" sz="1200">
                <a:solidFill>
                  <a:schemeClr val="dk1"/>
                </a:solidFill>
                <a:latin typeface="Roboto"/>
                <a:ea typeface="Roboto"/>
                <a:cs typeface="Roboto"/>
                <a:sym typeface="Roboto"/>
              </a:rPr>
              <a:t>of the pitch deck's content</a:t>
            </a:r>
            <a:endParaRPr sz="1200">
              <a:solidFill>
                <a:schemeClr val="dk1"/>
              </a:solidFill>
              <a:latin typeface="Roboto"/>
              <a:ea typeface="Roboto"/>
              <a:cs typeface="Roboto"/>
              <a:sym typeface="Roboto"/>
            </a:endParaRPr>
          </a:p>
        </p:txBody>
      </p:sp>
      <p:sp>
        <p:nvSpPr>
          <p:cNvPr id="486" name="Google Shape;486;p47"/>
          <p:cNvSpPr txBox="1"/>
          <p:nvPr/>
        </p:nvSpPr>
        <p:spPr>
          <a:xfrm flipH="1">
            <a:off x="5652013" y="1776521"/>
            <a:ext cx="2775300" cy="5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Engage the audience with a compelling </a:t>
            </a:r>
            <a:r>
              <a:rPr b="1" lang="en" sz="1200">
                <a:solidFill>
                  <a:schemeClr val="dk1"/>
                </a:solidFill>
                <a:latin typeface="Roboto"/>
                <a:ea typeface="Roboto"/>
                <a:cs typeface="Roboto"/>
                <a:sym typeface="Roboto"/>
              </a:rPr>
              <a:t>introduction</a:t>
            </a:r>
            <a:endParaRPr b="1" sz="1200">
              <a:solidFill>
                <a:schemeClr val="dk1"/>
              </a:solidFill>
              <a:latin typeface="Roboto"/>
              <a:ea typeface="Roboto"/>
              <a:cs typeface="Roboto"/>
              <a:sym typeface="Roboto"/>
            </a:endParaRPr>
          </a:p>
        </p:txBody>
      </p:sp>
      <p:sp>
        <p:nvSpPr>
          <p:cNvPr id="487" name="Google Shape;487;p47"/>
          <p:cNvSpPr txBox="1"/>
          <p:nvPr/>
        </p:nvSpPr>
        <p:spPr>
          <a:xfrm flipH="1">
            <a:off x="716688" y="2155993"/>
            <a:ext cx="2775300" cy="555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oboto"/>
                <a:ea typeface="Roboto"/>
                <a:cs typeface="Roboto"/>
                <a:sym typeface="Roboto"/>
              </a:rPr>
              <a:t>Identify the customer's pain points</a:t>
            </a:r>
            <a:endParaRPr sz="1200">
              <a:solidFill>
                <a:schemeClr val="dk1"/>
              </a:solidFill>
              <a:latin typeface="Roboto"/>
              <a:ea typeface="Roboto"/>
              <a:cs typeface="Roboto"/>
              <a:sym typeface="Roboto"/>
            </a:endParaRPr>
          </a:p>
          <a:p>
            <a:pPr indent="0" lvl="0" marL="0" rtl="0" algn="r">
              <a:spcBef>
                <a:spcPts val="0"/>
              </a:spcBef>
              <a:spcAft>
                <a:spcPts val="0"/>
              </a:spcAft>
              <a:buNone/>
            </a:pPr>
            <a:r>
              <a:rPr lang="en" sz="1200">
                <a:solidFill>
                  <a:schemeClr val="dk1"/>
                </a:solidFill>
                <a:latin typeface="Roboto"/>
                <a:ea typeface="Roboto"/>
                <a:cs typeface="Roboto"/>
                <a:sym typeface="Roboto"/>
              </a:rPr>
              <a:t>and</a:t>
            </a:r>
            <a:r>
              <a:rPr b="1" lang="en" sz="1200">
                <a:solidFill>
                  <a:schemeClr val="dk1"/>
                </a:solidFill>
                <a:latin typeface="Roboto"/>
                <a:ea typeface="Roboto"/>
                <a:cs typeface="Roboto"/>
                <a:sym typeface="Roboto"/>
              </a:rPr>
              <a:t> challenges</a:t>
            </a:r>
            <a:endParaRPr sz="1200">
              <a:solidFill>
                <a:schemeClr val="dk1"/>
              </a:solidFill>
              <a:latin typeface="Roboto"/>
              <a:ea typeface="Roboto"/>
              <a:cs typeface="Roboto"/>
              <a:sym typeface="Roboto"/>
            </a:endParaRPr>
          </a:p>
        </p:txBody>
      </p:sp>
      <p:sp>
        <p:nvSpPr>
          <p:cNvPr id="488" name="Google Shape;488;p47"/>
          <p:cNvSpPr txBox="1"/>
          <p:nvPr/>
        </p:nvSpPr>
        <p:spPr>
          <a:xfrm flipH="1">
            <a:off x="5652013" y="2535465"/>
            <a:ext cx="2775300" cy="5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Describe how your product or service can </a:t>
            </a:r>
            <a:r>
              <a:rPr b="1" lang="en" sz="1200">
                <a:solidFill>
                  <a:schemeClr val="dk1"/>
                </a:solidFill>
                <a:latin typeface="Roboto"/>
                <a:ea typeface="Roboto"/>
                <a:cs typeface="Roboto"/>
                <a:sym typeface="Roboto"/>
              </a:rPr>
              <a:t>solve the problem</a:t>
            </a:r>
            <a:endParaRPr b="1" sz="1200">
              <a:solidFill>
                <a:schemeClr val="dk1"/>
              </a:solidFill>
              <a:latin typeface="Roboto"/>
              <a:ea typeface="Roboto"/>
              <a:cs typeface="Roboto"/>
              <a:sym typeface="Roboto"/>
            </a:endParaRPr>
          </a:p>
        </p:txBody>
      </p:sp>
      <p:sp>
        <p:nvSpPr>
          <p:cNvPr id="489" name="Google Shape;489;p47"/>
          <p:cNvSpPr txBox="1"/>
          <p:nvPr/>
        </p:nvSpPr>
        <p:spPr>
          <a:xfrm flipH="1">
            <a:off x="716688" y="2914937"/>
            <a:ext cx="2775300" cy="555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oboto"/>
                <a:ea typeface="Roboto"/>
                <a:cs typeface="Roboto"/>
                <a:sym typeface="Roboto"/>
              </a:rPr>
              <a:t>Highlight the unique value proposition and </a:t>
            </a:r>
            <a:r>
              <a:rPr b="1" lang="en" sz="1200">
                <a:solidFill>
                  <a:schemeClr val="dk1"/>
                </a:solidFill>
                <a:latin typeface="Roboto"/>
                <a:ea typeface="Roboto"/>
                <a:cs typeface="Roboto"/>
                <a:sym typeface="Roboto"/>
              </a:rPr>
              <a:t>benefits </a:t>
            </a:r>
            <a:r>
              <a:rPr lang="en" sz="1200">
                <a:solidFill>
                  <a:schemeClr val="dk1"/>
                </a:solidFill>
                <a:latin typeface="Roboto"/>
                <a:ea typeface="Roboto"/>
                <a:cs typeface="Roboto"/>
                <a:sym typeface="Roboto"/>
              </a:rPr>
              <a:t>of your specific solution</a:t>
            </a:r>
            <a:endParaRPr sz="1200">
              <a:solidFill>
                <a:schemeClr val="dk1"/>
              </a:solidFill>
              <a:latin typeface="Roboto"/>
              <a:ea typeface="Roboto"/>
              <a:cs typeface="Roboto"/>
              <a:sym typeface="Roboto"/>
            </a:endParaRPr>
          </a:p>
        </p:txBody>
      </p:sp>
      <p:sp>
        <p:nvSpPr>
          <p:cNvPr id="490" name="Google Shape;490;p47"/>
          <p:cNvSpPr txBox="1"/>
          <p:nvPr/>
        </p:nvSpPr>
        <p:spPr>
          <a:xfrm flipH="1">
            <a:off x="5652013" y="3294409"/>
            <a:ext cx="2775300" cy="5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Roboto"/>
                <a:ea typeface="Roboto"/>
                <a:cs typeface="Roboto"/>
                <a:sym typeface="Roboto"/>
              </a:rPr>
              <a:t>Analyze </a:t>
            </a:r>
            <a:r>
              <a:rPr lang="en" sz="1200">
                <a:solidFill>
                  <a:schemeClr val="dk1"/>
                </a:solidFill>
                <a:latin typeface="Roboto"/>
                <a:ea typeface="Roboto"/>
                <a:cs typeface="Roboto"/>
                <a:sym typeface="Roboto"/>
              </a:rPr>
              <a:t>the target market size, growth potential, and competition briefly</a:t>
            </a:r>
            <a:endParaRPr sz="1200">
              <a:solidFill>
                <a:schemeClr val="dk1"/>
              </a:solidFill>
              <a:latin typeface="Roboto"/>
              <a:ea typeface="Roboto"/>
              <a:cs typeface="Roboto"/>
              <a:sym typeface="Roboto"/>
            </a:endParaRPr>
          </a:p>
        </p:txBody>
      </p:sp>
      <p:sp>
        <p:nvSpPr>
          <p:cNvPr id="491" name="Google Shape;491;p47"/>
          <p:cNvSpPr txBox="1"/>
          <p:nvPr/>
        </p:nvSpPr>
        <p:spPr>
          <a:xfrm flipH="1">
            <a:off x="716688" y="3673880"/>
            <a:ext cx="2775300" cy="555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oboto"/>
                <a:ea typeface="Roboto"/>
                <a:cs typeface="Roboto"/>
                <a:sym typeface="Roboto"/>
              </a:rPr>
              <a:t>Explain your financial needs and briefly outline your </a:t>
            </a:r>
            <a:r>
              <a:rPr b="1" lang="en" sz="1200">
                <a:solidFill>
                  <a:schemeClr val="dk1"/>
                </a:solidFill>
                <a:latin typeface="Roboto"/>
                <a:ea typeface="Roboto"/>
                <a:cs typeface="Roboto"/>
                <a:sym typeface="Roboto"/>
              </a:rPr>
              <a:t>funding allocation</a:t>
            </a:r>
            <a:endParaRPr b="1" sz="1200">
              <a:solidFill>
                <a:schemeClr val="dk1"/>
              </a:solidFill>
              <a:latin typeface="Roboto"/>
              <a:ea typeface="Roboto"/>
              <a:cs typeface="Roboto"/>
              <a:sym typeface="Roboto"/>
            </a:endParaRPr>
          </a:p>
        </p:txBody>
      </p:sp>
      <p:sp>
        <p:nvSpPr>
          <p:cNvPr id="492" name="Google Shape;492;p47"/>
          <p:cNvSpPr txBox="1"/>
          <p:nvPr/>
        </p:nvSpPr>
        <p:spPr>
          <a:xfrm flipH="1">
            <a:off x="5652013" y="4053352"/>
            <a:ext cx="2775300" cy="5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End with a clear and concise </a:t>
            </a:r>
            <a:endParaRPr sz="1200">
              <a:solidFill>
                <a:schemeClr val="dk1"/>
              </a:solidFill>
              <a:latin typeface="Roboto"/>
              <a:ea typeface="Roboto"/>
              <a:cs typeface="Roboto"/>
              <a:sym typeface="Roboto"/>
            </a:endParaRPr>
          </a:p>
          <a:p>
            <a:pPr indent="0" lvl="0" marL="0" rtl="0" algn="l">
              <a:spcBef>
                <a:spcPts val="0"/>
              </a:spcBef>
              <a:spcAft>
                <a:spcPts val="0"/>
              </a:spcAft>
              <a:buNone/>
            </a:pPr>
            <a:r>
              <a:rPr b="1" lang="en" sz="1200">
                <a:solidFill>
                  <a:schemeClr val="dk1"/>
                </a:solidFill>
                <a:latin typeface="Roboto"/>
                <a:ea typeface="Roboto"/>
                <a:cs typeface="Roboto"/>
                <a:sym typeface="Roboto"/>
              </a:rPr>
              <a:t>call to action</a:t>
            </a:r>
            <a:endParaRPr b="1" sz="1200">
              <a:solidFill>
                <a:schemeClr val="dk1"/>
              </a:solidFill>
              <a:latin typeface="Roboto"/>
              <a:ea typeface="Roboto"/>
              <a:cs typeface="Roboto"/>
              <a:sym typeface="Roboto"/>
            </a:endParaRPr>
          </a:p>
        </p:txBody>
      </p:sp>
      <p:sp>
        <p:nvSpPr>
          <p:cNvPr id="493" name="Google Shape;493;p47"/>
          <p:cNvSpPr/>
          <p:nvPr/>
        </p:nvSpPr>
        <p:spPr>
          <a:xfrm>
            <a:off x="4314150" y="1582750"/>
            <a:ext cx="515700" cy="1836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94" name="Google Shape;494;p47"/>
          <p:cNvSpPr/>
          <p:nvPr/>
        </p:nvSpPr>
        <p:spPr>
          <a:xfrm>
            <a:off x="4314150" y="1962221"/>
            <a:ext cx="515700" cy="1836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95" name="Google Shape;495;p47"/>
          <p:cNvSpPr/>
          <p:nvPr/>
        </p:nvSpPr>
        <p:spPr>
          <a:xfrm>
            <a:off x="4314150" y="2341693"/>
            <a:ext cx="515700" cy="1836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96" name="Google Shape;496;p47"/>
          <p:cNvSpPr/>
          <p:nvPr/>
        </p:nvSpPr>
        <p:spPr>
          <a:xfrm>
            <a:off x="4314150" y="2721164"/>
            <a:ext cx="515700" cy="1836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97" name="Google Shape;497;p47"/>
          <p:cNvSpPr/>
          <p:nvPr/>
        </p:nvSpPr>
        <p:spPr>
          <a:xfrm>
            <a:off x="4314150" y="3100636"/>
            <a:ext cx="515700" cy="1836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98" name="Google Shape;498;p47"/>
          <p:cNvSpPr/>
          <p:nvPr/>
        </p:nvSpPr>
        <p:spPr>
          <a:xfrm>
            <a:off x="4314150" y="3480107"/>
            <a:ext cx="515700" cy="1836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499" name="Google Shape;499;p47"/>
          <p:cNvSpPr/>
          <p:nvPr/>
        </p:nvSpPr>
        <p:spPr>
          <a:xfrm>
            <a:off x="4314150" y="3859579"/>
            <a:ext cx="515700" cy="1836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00" name="Google Shape;500;p47"/>
          <p:cNvSpPr/>
          <p:nvPr/>
        </p:nvSpPr>
        <p:spPr>
          <a:xfrm>
            <a:off x="4314150" y="4239050"/>
            <a:ext cx="515700" cy="1836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cxnSp>
        <p:nvCxnSpPr>
          <p:cNvPr id="501" name="Google Shape;501;p47"/>
          <p:cNvCxnSpPr>
            <a:stCxn id="493" idx="1"/>
            <a:endCxn id="485" idx="1"/>
          </p:cNvCxnSpPr>
          <p:nvPr/>
        </p:nvCxnSpPr>
        <p:spPr>
          <a:xfrm rot="10800000">
            <a:off x="3491850" y="1674550"/>
            <a:ext cx="822300" cy="0"/>
          </a:xfrm>
          <a:prstGeom prst="straightConnector1">
            <a:avLst/>
          </a:prstGeom>
          <a:noFill/>
          <a:ln cap="flat" cmpd="sng" w="9525">
            <a:solidFill>
              <a:schemeClr val="dk1"/>
            </a:solidFill>
            <a:prstDash val="solid"/>
            <a:round/>
            <a:headEnd len="med" w="med" type="none"/>
            <a:tailEnd len="med" w="med" type="none"/>
          </a:ln>
        </p:spPr>
      </p:cxnSp>
      <p:cxnSp>
        <p:nvCxnSpPr>
          <p:cNvPr id="502" name="Google Shape;502;p47"/>
          <p:cNvCxnSpPr>
            <a:stCxn id="494" idx="3"/>
            <a:endCxn id="486" idx="3"/>
          </p:cNvCxnSpPr>
          <p:nvPr/>
        </p:nvCxnSpPr>
        <p:spPr>
          <a:xfrm>
            <a:off x="4829850" y="2054021"/>
            <a:ext cx="822300" cy="0"/>
          </a:xfrm>
          <a:prstGeom prst="straightConnector1">
            <a:avLst/>
          </a:prstGeom>
          <a:noFill/>
          <a:ln cap="flat" cmpd="sng" w="9525">
            <a:solidFill>
              <a:schemeClr val="dk1"/>
            </a:solidFill>
            <a:prstDash val="solid"/>
            <a:round/>
            <a:headEnd len="med" w="med" type="none"/>
            <a:tailEnd len="med" w="med" type="none"/>
          </a:ln>
        </p:spPr>
      </p:cxnSp>
      <p:cxnSp>
        <p:nvCxnSpPr>
          <p:cNvPr id="503" name="Google Shape;503;p47"/>
          <p:cNvCxnSpPr>
            <a:stCxn id="495" idx="1"/>
            <a:endCxn id="487" idx="1"/>
          </p:cNvCxnSpPr>
          <p:nvPr/>
        </p:nvCxnSpPr>
        <p:spPr>
          <a:xfrm rot="10800000">
            <a:off x="3491850" y="2433493"/>
            <a:ext cx="822300" cy="0"/>
          </a:xfrm>
          <a:prstGeom prst="straightConnector1">
            <a:avLst/>
          </a:prstGeom>
          <a:noFill/>
          <a:ln cap="flat" cmpd="sng" w="9525">
            <a:solidFill>
              <a:schemeClr val="dk1"/>
            </a:solidFill>
            <a:prstDash val="solid"/>
            <a:round/>
            <a:headEnd len="med" w="med" type="none"/>
            <a:tailEnd len="med" w="med" type="none"/>
          </a:ln>
        </p:spPr>
      </p:cxnSp>
      <p:cxnSp>
        <p:nvCxnSpPr>
          <p:cNvPr id="504" name="Google Shape;504;p47"/>
          <p:cNvCxnSpPr>
            <a:stCxn id="496" idx="3"/>
            <a:endCxn id="488" idx="3"/>
          </p:cNvCxnSpPr>
          <p:nvPr/>
        </p:nvCxnSpPr>
        <p:spPr>
          <a:xfrm>
            <a:off x="4829850" y="2812964"/>
            <a:ext cx="822300" cy="0"/>
          </a:xfrm>
          <a:prstGeom prst="straightConnector1">
            <a:avLst/>
          </a:prstGeom>
          <a:noFill/>
          <a:ln cap="flat" cmpd="sng" w="9525">
            <a:solidFill>
              <a:schemeClr val="dk1"/>
            </a:solidFill>
            <a:prstDash val="solid"/>
            <a:round/>
            <a:headEnd len="med" w="med" type="none"/>
            <a:tailEnd len="med" w="med" type="none"/>
          </a:ln>
        </p:spPr>
      </p:cxnSp>
      <p:cxnSp>
        <p:nvCxnSpPr>
          <p:cNvPr id="505" name="Google Shape;505;p47"/>
          <p:cNvCxnSpPr>
            <a:stCxn id="497" idx="1"/>
            <a:endCxn id="489" idx="1"/>
          </p:cNvCxnSpPr>
          <p:nvPr/>
        </p:nvCxnSpPr>
        <p:spPr>
          <a:xfrm rot="10800000">
            <a:off x="3491850" y="3192436"/>
            <a:ext cx="822300" cy="0"/>
          </a:xfrm>
          <a:prstGeom prst="straightConnector1">
            <a:avLst/>
          </a:prstGeom>
          <a:noFill/>
          <a:ln cap="flat" cmpd="sng" w="9525">
            <a:solidFill>
              <a:schemeClr val="dk1"/>
            </a:solidFill>
            <a:prstDash val="solid"/>
            <a:round/>
            <a:headEnd len="med" w="med" type="none"/>
            <a:tailEnd len="med" w="med" type="none"/>
          </a:ln>
        </p:spPr>
      </p:cxnSp>
      <p:cxnSp>
        <p:nvCxnSpPr>
          <p:cNvPr id="506" name="Google Shape;506;p47"/>
          <p:cNvCxnSpPr>
            <a:stCxn id="498" idx="3"/>
            <a:endCxn id="490" idx="3"/>
          </p:cNvCxnSpPr>
          <p:nvPr/>
        </p:nvCxnSpPr>
        <p:spPr>
          <a:xfrm>
            <a:off x="4829850" y="3571907"/>
            <a:ext cx="822300" cy="0"/>
          </a:xfrm>
          <a:prstGeom prst="straightConnector1">
            <a:avLst/>
          </a:prstGeom>
          <a:noFill/>
          <a:ln cap="flat" cmpd="sng" w="9525">
            <a:solidFill>
              <a:schemeClr val="dk1"/>
            </a:solidFill>
            <a:prstDash val="solid"/>
            <a:round/>
            <a:headEnd len="med" w="med" type="none"/>
            <a:tailEnd len="med" w="med" type="none"/>
          </a:ln>
        </p:spPr>
      </p:cxnSp>
      <p:cxnSp>
        <p:nvCxnSpPr>
          <p:cNvPr id="507" name="Google Shape;507;p47"/>
          <p:cNvCxnSpPr>
            <a:stCxn id="499" idx="1"/>
            <a:endCxn id="491" idx="1"/>
          </p:cNvCxnSpPr>
          <p:nvPr/>
        </p:nvCxnSpPr>
        <p:spPr>
          <a:xfrm rot="10800000">
            <a:off x="3491850" y="3951379"/>
            <a:ext cx="822300" cy="0"/>
          </a:xfrm>
          <a:prstGeom prst="straightConnector1">
            <a:avLst/>
          </a:prstGeom>
          <a:noFill/>
          <a:ln cap="flat" cmpd="sng" w="9525">
            <a:solidFill>
              <a:schemeClr val="dk1"/>
            </a:solidFill>
            <a:prstDash val="solid"/>
            <a:round/>
            <a:headEnd len="med" w="med" type="none"/>
            <a:tailEnd len="med" w="med" type="none"/>
          </a:ln>
        </p:spPr>
      </p:cxnSp>
      <p:cxnSp>
        <p:nvCxnSpPr>
          <p:cNvPr id="508" name="Google Shape;508;p47"/>
          <p:cNvCxnSpPr>
            <a:stCxn id="500" idx="3"/>
            <a:endCxn id="492" idx="3"/>
          </p:cNvCxnSpPr>
          <p:nvPr/>
        </p:nvCxnSpPr>
        <p:spPr>
          <a:xfrm>
            <a:off x="4829850" y="4330850"/>
            <a:ext cx="822300" cy="0"/>
          </a:xfrm>
          <a:prstGeom prst="straightConnector1">
            <a:avLst/>
          </a:prstGeom>
          <a:noFill/>
          <a:ln cap="flat" cmpd="sng" w="9525">
            <a:solidFill>
              <a:schemeClr val="dk1"/>
            </a:solidFill>
            <a:prstDash val="solid"/>
            <a:round/>
            <a:headEnd len="med" w="med" type="none"/>
            <a:tailEnd len="med" w="med" type="none"/>
          </a:ln>
        </p:spPr>
      </p:cxnSp>
      <p:cxnSp>
        <p:nvCxnSpPr>
          <p:cNvPr id="509" name="Google Shape;509;p47"/>
          <p:cNvCxnSpPr>
            <a:stCxn id="493" idx="2"/>
            <a:endCxn id="494" idx="0"/>
          </p:cNvCxnSpPr>
          <p:nvPr/>
        </p:nvCxnSpPr>
        <p:spPr>
          <a:xfrm>
            <a:off x="4572000" y="1766350"/>
            <a:ext cx="0" cy="195900"/>
          </a:xfrm>
          <a:prstGeom prst="straightConnector1">
            <a:avLst/>
          </a:prstGeom>
          <a:noFill/>
          <a:ln cap="flat" cmpd="sng" w="9525">
            <a:solidFill>
              <a:schemeClr val="dk1"/>
            </a:solidFill>
            <a:prstDash val="solid"/>
            <a:round/>
            <a:headEnd len="med" w="med" type="none"/>
            <a:tailEnd len="med" w="med" type="none"/>
          </a:ln>
        </p:spPr>
      </p:cxnSp>
      <p:cxnSp>
        <p:nvCxnSpPr>
          <p:cNvPr id="510" name="Google Shape;510;p47"/>
          <p:cNvCxnSpPr>
            <a:stCxn id="494" idx="2"/>
            <a:endCxn id="495" idx="0"/>
          </p:cNvCxnSpPr>
          <p:nvPr/>
        </p:nvCxnSpPr>
        <p:spPr>
          <a:xfrm>
            <a:off x="4572000" y="2145821"/>
            <a:ext cx="0" cy="195900"/>
          </a:xfrm>
          <a:prstGeom prst="straightConnector1">
            <a:avLst/>
          </a:prstGeom>
          <a:noFill/>
          <a:ln cap="flat" cmpd="sng" w="9525">
            <a:solidFill>
              <a:schemeClr val="dk1"/>
            </a:solidFill>
            <a:prstDash val="solid"/>
            <a:round/>
            <a:headEnd len="med" w="med" type="none"/>
            <a:tailEnd len="med" w="med" type="none"/>
          </a:ln>
        </p:spPr>
      </p:cxnSp>
      <p:cxnSp>
        <p:nvCxnSpPr>
          <p:cNvPr id="511" name="Google Shape;511;p47"/>
          <p:cNvCxnSpPr>
            <a:stCxn id="496" idx="2"/>
            <a:endCxn id="497" idx="0"/>
          </p:cNvCxnSpPr>
          <p:nvPr/>
        </p:nvCxnSpPr>
        <p:spPr>
          <a:xfrm>
            <a:off x="4572000" y="2904764"/>
            <a:ext cx="0" cy="195900"/>
          </a:xfrm>
          <a:prstGeom prst="straightConnector1">
            <a:avLst/>
          </a:prstGeom>
          <a:noFill/>
          <a:ln cap="flat" cmpd="sng" w="9525">
            <a:solidFill>
              <a:schemeClr val="dk1"/>
            </a:solidFill>
            <a:prstDash val="solid"/>
            <a:round/>
            <a:headEnd len="med" w="med" type="none"/>
            <a:tailEnd len="med" w="med" type="none"/>
          </a:ln>
        </p:spPr>
      </p:cxnSp>
      <p:cxnSp>
        <p:nvCxnSpPr>
          <p:cNvPr id="512" name="Google Shape;512;p47"/>
          <p:cNvCxnSpPr>
            <a:stCxn id="495" idx="2"/>
            <a:endCxn id="496" idx="0"/>
          </p:cNvCxnSpPr>
          <p:nvPr/>
        </p:nvCxnSpPr>
        <p:spPr>
          <a:xfrm>
            <a:off x="4572000" y="2525293"/>
            <a:ext cx="0" cy="195900"/>
          </a:xfrm>
          <a:prstGeom prst="straightConnector1">
            <a:avLst/>
          </a:prstGeom>
          <a:noFill/>
          <a:ln cap="flat" cmpd="sng" w="9525">
            <a:solidFill>
              <a:schemeClr val="dk1"/>
            </a:solidFill>
            <a:prstDash val="solid"/>
            <a:round/>
            <a:headEnd len="med" w="med" type="none"/>
            <a:tailEnd len="med" w="med" type="none"/>
          </a:ln>
        </p:spPr>
      </p:cxnSp>
      <p:cxnSp>
        <p:nvCxnSpPr>
          <p:cNvPr id="513" name="Google Shape;513;p47"/>
          <p:cNvCxnSpPr>
            <a:stCxn id="497" idx="2"/>
            <a:endCxn id="498" idx="0"/>
          </p:cNvCxnSpPr>
          <p:nvPr/>
        </p:nvCxnSpPr>
        <p:spPr>
          <a:xfrm>
            <a:off x="4572000" y="3284236"/>
            <a:ext cx="0" cy="195900"/>
          </a:xfrm>
          <a:prstGeom prst="straightConnector1">
            <a:avLst/>
          </a:prstGeom>
          <a:noFill/>
          <a:ln cap="flat" cmpd="sng" w="9525">
            <a:solidFill>
              <a:schemeClr val="dk1"/>
            </a:solidFill>
            <a:prstDash val="solid"/>
            <a:round/>
            <a:headEnd len="med" w="med" type="none"/>
            <a:tailEnd len="med" w="med" type="none"/>
          </a:ln>
        </p:spPr>
      </p:cxnSp>
      <p:cxnSp>
        <p:nvCxnSpPr>
          <p:cNvPr id="514" name="Google Shape;514;p47"/>
          <p:cNvCxnSpPr>
            <a:stCxn id="498" idx="2"/>
            <a:endCxn id="499" idx="0"/>
          </p:cNvCxnSpPr>
          <p:nvPr/>
        </p:nvCxnSpPr>
        <p:spPr>
          <a:xfrm>
            <a:off x="4572000" y="3663707"/>
            <a:ext cx="0" cy="195900"/>
          </a:xfrm>
          <a:prstGeom prst="straightConnector1">
            <a:avLst/>
          </a:prstGeom>
          <a:noFill/>
          <a:ln cap="flat" cmpd="sng" w="9525">
            <a:solidFill>
              <a:schemeClr val="dk1"/>
            </a:solidFill>
            <a:prstDash val="solid"/>
            <a:round/>
            <a:headEnd len="med" w="med" type="none"/>
            <a:tailEnd len="med" w="med" type="none"/>
          </a:ln>
        </p:spPr>
      </p:cxnSp>
      <p:cxnSp>
        <p:nvCxnSpPr>
          <p:cNvPr id="515" name="Google Shape;515;p47"/>
          <p:cNvCxnSpPr>
            <a:stCxn id="499" idx="2"/>
            <a:endCxn id="500" idx="0"/>
          </p:cNvCxnSpPr>
          <p:nvPr/>
        </p:nvCxnSpPr>
        <p:spPr>
          <a:xfrm>
            <a:off x="4572000" y="4043179"/>
            <a:ext cx="0" cy="1959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 chart</a:t>
            </a:r>
            <a:endParaRPr/>
          </a:p>
        </p:txBody>
      </p:sp>
      <p:cxnSp>
        <p:nvCxnSpPr>
          <p:cNvPr id="521" name="Google Shape;521;p48"/>
          <p:cNvCxnSpPr>
            <a:stCxn id="522" idx="3"/>
            <a:endCxn id="523" idx="1"/>
          </p:cNvCxnSpPr>
          <p:nvPr/>
        </p:nvCxnSpPr>
        <p:spPr>
          <a:xfrm flipH="1" rot="10800000">
            <a:off x="2058722" y="2224695"/>
            <a:ext cx="889500" cy="731400"/>
          </a:xfrm>
          <a:prstGeom prst="bentConnector3">
            <a:avLst>
              <a:gd fmla="val 50003" name="adj1"/>
            </a:avLst>
          </a:prstGeom>
          <a:noFill/>
          <a:ln cap="flat" cmpd="sng" w="9525">
            <a:solidFill>
              <a:srgbClr val="595959"/>
            </a:solidFill>
            <a:prstDash val="solid"/>
            <a:miter lim="8000"/>
            <a:headEnd len="sm" w="sm" type="none"/>
            <a:tailEnd len="sm" w="sm" type="none"/>
          </a:ln>
        </p:spPr>
      </p:cxnSp>
      <p:cxnSp>
        <p:nvCxnSpPr>
          <p:cNvPr id="524" name="Google Shape;524;p48"/>
          <p:cNvCxnSpPr>
            <a:stCxn id="525" idx="1"/>
            <a:endCxn id="522" idx="3"/>
          </p:cNvCxnSpPr>
          <p:nvPr/>
        </p:nvCxnSpPr>
        <p:spPr>
          <a:xfrm rot="10800000">
            <a:off x="2058779" y="2955951"/>
            <a:ext cx="889500" cy="731400"/>
          </a:xfrm>
          <a:prstGeom prst="bentConnector3">
            <a:avLst>
              <a:gd fmla="val 50003" name="adj1"/>
            </a:avLst>
          </a:prstGeom>
          <a:noFill/>
          <a:ln cap="flat" cmpd="sng" w="9525">
            <a:solidFill>
              <a:srgbClr val="595959"/>
            </a:solidFill>
            <a:prstDash val="solid"/>
            <a:miter lim="8000"/>
            <a:headEnd len="sm" w="sm" type="none"/>
            <a:tailEnd len="sm" w="sm" type="none"/>
          </a:ln>
        </p:spPr>
      </p:cxnSp>
      <p:cxnSp>
        <p:nvCxnSpPr>
          <p:cNvPr id="526" name="Google Shape;526;p48"/>
          <p:cNvCxnSpPr>
            <a:stCxn id="525" idx="3"/>
            <a:endCxn id="527" idx="1"/>
          </p:cNvCxnSpPr>
          <p:nvPr/>
        </p:nvCxnSpPr>
        <p:spPr>
          <a:xfrm flipH="1" rot="10800000">
            <a:off x="4291679" y="3321651"/>
            <a:ext cx="889500" cy="365700"/>
          </a:xfrm>
          <a:prstGeom prst="bentConnector3">
            <a:avLst>
              <a:gd fmla="val 50003" name="adj1"/>
            </a:avLst>
          </a:prstGeom>
          <a:noFill/>
          <a:ln cap="flat" cmpd="sng" w="9525">
            <a:solidFill>
              <a:srgbClr val="595959"/>
            </a:solidFill>
            <a:prstDash val="solid"/>
            <a:miter lim="8000"/>
            <a:headEnd len="sm" w="sm" type="none"/>
            <a:tailEnd len="sm" w="sm" type="none"/>
          </a:ln>
        </p:spPr>
      </p:cxnSp>
      <p:cxnSp>
        <p:nvCxnSpPr>
          <p:cNvPr id="528" name="Google Shape;528;p48"/>
          <p:cNvCxnSpPr>
            <a:stCxn id="529" idx="1"/>
            <a:endCxn id="525" idx="3"/>
          </p:cNvCxnSpPr>
          <p:nvPr/>
        </p:nvCxnSpPr>
        <p:spPr>
          <a:xfrm rot="10800000">
            <a:off x="4291820" y="3687280"/>
            <a:ext cx="876600" cy="365700"/>
          </a:xfrm>
          <a:prstGeom prst="bentConnector3">
            <a:avLst>
              <a:gd fmla="val 50008" name="adj1"/>
            </a:avLst>
          </a:prstGeom>
          <a:noFill/>
          <a:ln cap="flat" cmpd="sng" w="9525">
            <a:solidFill>
              <a:srgbClr val="595959"/>
            </a:solidFill>
            <a:prstDash val="solid"/>
            <a:miter lim="8000"/>
            <a:headEnd len="sm" w="sm" type="none"/>
            <a:tailEnd len="sm" w="sm" type="none"/>
          </a:ln>
        </p:spPr>
      </p:cxnSp>
      <p:cxnSp>
        <p:nvCxnSpPr>
          <p:cNvPr id="530" name="Google Shape;530;p48"/>
          <p:cNvCxnSpPr>
            <a:stCxn id="523" idx="3"/>
            <a:endCxn id="531" idx="1"/>
          </p:cNvCxnSpPr>
          <p:nvPr/>
        </p:nvCxnSpPr>
        <p:spPr>
          <a:xfrm flipH="1" rot="10800000">
            <a:off x="4291679" y="1859139"/>
            <a:ext cx="876600" cy="365700"/>
          </a:xfrm>
          <a:prstGeom prst="bentConnector3">
            <a:avLst>
              <a:gd fmla="val 50008" name="adj1"/>
            </a:avLst>
          </a:prstGeom>
          <a:noFill/>
          <a:ln cap="flat" cmpd="sng" w="9525">
            <a:solidFill>
              <a:srgbClr val="595959"/>
            </a:solidFill>
            <a:prstDash val="solid"/>
            <a:miter lim="8000"/>
            <a:headEnd len="sm" w="sm" type="none"/>
            <a:tailEnd len="sm" w="sm" type="none"/>
          </a:ln>
        </p:spPr>
      </p:cxnSp>
      <p:cxnSp>
        <p:nvCxnSpPr>
          <p:cNvPr id="532" name="Google Shape;532;p48"/>
          <p:cNvCxnSpPr>
            <a:stCxn id="533" idx="1"/>
            <a:endCxn id="523" idx="3"/>
          </p:cNvCxnSpPr>
          <p:nvPr/>
        </p:nvCxnSpPr>
        <p:spPr>
          <a:xfrm rot="10800000">
            <a:off x="4291820" y="2224767"/>
            <a:ext cx="876600" cy="365700"/>
          </a:xfrm>
          <a:prstGeom prst="bentConnector3">
            <a:avLst>
              <a:gd fmla="val 50008" name="adj1"/>
            </a:avLst>
          </a:prstGeom>
          <a:noFill/>
          <a:ln cap="flat" cmpd="sng" w="9525">
            <a:solidFill>
              <a:srgbClr val="595959"/>
            </a:solidFill>
            <a:prstDash val="solid"/>
            <a:miter lim="8000"/>
            <a:headEnd len="sm" w="sm" type="none"/>
            <a:tailEnd len="sm" w="sm" type="none"/>
          </a:ln>
        </p:spPr>
      </p:cxnSp>
      <p:cxnSp>
        <p:nvCxnSpPr>
          <p:cNvPr id="534" name="Google Shape;534;p48"/>
          <p:cNvCxnSpPr>
            <a:stCxn id="535" idx="1"/>
            <a:endCxn id="529" idx="3"/>
          </p:cNvCxnSpPr>
          <p:nvPr/>
        </p:nvCxnSpPr>
        <p:spPr>
          <a:xfrm flipH="1">
            <a:off x="6344994" y="3687351"/>
            <a:ext cx="902400" cy="365700"/>
          </a:xfrm>
          <a:prstGeom prst="bentConnector3">
            <a:avLst>
              <a:gd fmla="val 49999" name="adj1"/>
            </a:avLst>
          </a:prstGeom>
          <a:noFill/>
          <a:ln cap="flat" cmpd="sng" w="9525">
            <a:solidFill>
              <a:srgbClr val="595959"/>
            </a:solidFill>
            <a:prstDash val="solid"/>
            <a:miter lim="8000"/>
            <a:headEnd len="sm" w="sm" type="none"/>
            <a:tailEnd len="sm" w="sm" type="none"/>
          </a:ln>
        </p:spPr>
      </p:cxnSp>
      <p:cxnSp>
        <p:nvCxnSpPr>
          <p:cNvPr id="536" name="Google Shape;536;p48"/>
          <p:cNvCxnSpPr>
            <a:stCxn id="537" idx="1"/>
            <a:endCxn id="529" idx="3"/>
          </p:cNvCxnSpPr>
          <p:nvPr/>
        </p:nvCxnSpPr>
        <p:spPr>
          <a:xfrm rot="10800000">
            <a:off x="6344994" y="4052908"/>
            <a:ext cx="902400" cy="365700"/>
          </a:xfrm>
          <a:prstGeom prst="bentConnector3">
            <a:avLst>
              <a:gd fmla="val 49999" name="adj1"/>
            </a:avLst>
          </a:prstGeom>
          <a:noFill/>
          <a:ln cap="flat" cmpd="sng" w="9525">
            <a:solidFill>
              <a:srgbClr val="595959"/>
            </a:solidFill>
            <a:prstDash val="solid"/>
            <a:miter lim="8000"/>
            <a:headEnd len="sm" w="sm" type="none"/>
            <a:tailEnd len="sm" w="sm" type="none"/>
          </a:ln>
        </p:spPr>
      </p:cxnSp>
      <p:cxnSp>
        <p:nvCxnSpPr>
          <p:cNvPr id="538" name="Google Shape;538;p48"/>
          <p:cNvCxnSpPr>
            <a:stCxn id="539" idx="1"/>
            <a:endCxn id="533" idx="3"/>
          </p:cNvCxnSpPr>
          <p:nvPr/>
        </p:nvCxnSpPr>
        <p:spPr>
          <a:xfrm rot="10800000">
            <a:off x="6344994" y="2590395"/>
            <a:ext cx="902400" cy="365700"/>
          </a:xfrm>
          <a:prstGeom prst="bentConnector3">
            <a:avLst>
              <a:gd fmla="val 49999" name="adj1"/>
            </a:avLst>
          </a:prstGeom>
          <a:noFill/>
          <a:ln cap="flat" cmpd="sng" w="9525">
            <a:solidFill>
              <a:srgbClr val="595959"/>
            </a:solidFill>
            <a:prstDash val="solid"/>
            <a:miter lim="8000"/>
            <a:headEnd len="sm" w="sm" type="none"/>
            <a:tailEnd len="sm" w="sm" type="none"/>
          </a:ln>
        </p:spPr>
      </p:cxnSp>
      <p:cxnSp>
        <p:nvCxnSpPr>
          <p:cNvPr id="540" name="Google Shape;540;p48"/>
          <p:cNvCxnSpPr>
            <a:stCxn id="541" idx="1"/>
            <a:endCxn id="533" idx="3"/>
          </p:cNvCxnSpPr>
          <p:nvPr/>
        </p:nvCxnSpPr>
        <p:spPr>
          <a:xfrm flipH="1">
            <a:off x="6344994" y="2224839"/>
            <a:ext cx="902400" cy="365700"/>
          </a:xfrm>
          <a:prstGeom prst="bentConnector3">
            <a:avLst>
              <a:gd fmla="val 49999" name="adj1"/>
            </a:avLst>
          </a:prstGeom>
          <a:noFill/>
          <a:ln cap="flat" cmpd="sng" w="9525">
            <a:solidFill>
              <a:srgbClr val="595959"/>
            </a:solidFill>
            <a:prstDash val="solid"/>
            <a:miter lim="8000"/>
            <a:headEnd len="sm" w="sm" type="none"/>
            <a:tailEnd len="sm" w="sm" type="none"/>
          </a:ln>
        </p:spPr>
      </p:cxnSp>
      <p:cxnSp>
        <p:nvCxnSpPr>
          <p:cNvPr id="542" name="Google Shape;542;p48"/>
          <p:cNvCxnSpPr>
            <a:stCxn id="543" idx="1"/>
            <a:endCxn id="533" idx="3"/>
          </p:cNvCxnSpPr>
          <p:nvPr/>
        </p:nvCxnSpPr>
        <p:spPr>
          <a:xfrm flipH="1">
            <a:off x="6344994" y="1493583"/>
            <a:ext cx="902400" cy="1096800"/>
          </a:xfrm>
          <a:prstGeom prst="bentConnector3">
            <a:avLst>
              <a:gd fmla="val 49999" name="adj1"/>
            </a:avLst>
          </a:prstGeom>
          <a:noFill/>
          <a:ln cap="flat" cmpd="sng" w="9525">
            <a:solidFill>
              <a:srgbClr val="595959"/>
            </a:solidFill>
            <a:prstDash val="solid"/>
            <a:miter lim="8000"/>
            <a:headEnd len="sm" w="sm" type="none"/>
            <a:tailEnd len="sm" w="sm" type="none"/>
          </a:ln>
        </p:spPr>
      </p:cxnSp>
      <p:sp>
        <p:nvSpPr>
          <p:cNvPr id="522" name="Google Shape;522;p48"/>
          <p:cNvSpPr txBox="1"/>
          <p:nvPr/>
        </p:nvSpPr>
        <p:spPr>
          <a:xfrm>
            <a:off x="713222" y="2770695"/>
            <a:ext cx="13455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Jane Doe</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CEO</a:t>
            </a:r>
            <a:endParaRPr sz="1000">
              <a:solidFill>
                <a:schemeClr val="dk1"/>
              </a:solidFill>
              <a:latin typeface="Roboto"/>
              <a:ea typeface="Roboto"/>
              <a:cs typeface="Roboto"/>
              <a:sym typeface="Roboto"/>
            </a:endParaRPr>
          </a:p>
        </p:txBody>
      </p:sp>
      <p:sp>
        <p:nvSpPr>
          <p:cNvPr id="525" name="Google Shape;525;p48"/>
          <p:cNvSpPr txBox="1"/>
          <p:nvPr/>
        </p:nvSpPr>
        <p:spPr>
          <a:xfrm>
            <a:off x="2948279" y="3501951"/>
            <a:ext cx="13434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John Smith</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Department Head</a:t>
            </a:r>
            <a:endParaRPr sz="1000">
              <a:solidFill>
                <a:schemeClr val="dk1"/>
              </a:solidFill>
              <a:latin typeface="Roboto"/>
              <a:ea typeface="Roboto"/>
              <a:cs typeface="Roboto"/>
              <a:sym typeface="Roboto"/>
            </a:endParaRPr>
          </a:p>
        </p:txBody>
      </p:sp>
      <p:sp>
        <p:nvSpPr>
          <p:cNvPr id="523" name="Google Shape;523;p48"/>
          <p:cNvSpPr txBox="1"/>
          <p:nvPr/>
        </p:nvSpPr>
        <p:spPr>
          <a:xfrm>
            <a:off x="2948279" y="2039439"/>
            <a:ext cx="13434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Maya Willson</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Department Head</a:t>
            </a:r>
            <a:endParaRPr sz="1000">
              <a:solidFill>
                <a:schemeClr val="dk1"/>
              </a:solidFill>
              <a:latin typeface="Roboto"/>
              <a:ea typeface="Roboto"/>
              <a:cs typeface="Roboto"/>
              <a:sym typeface="Roboto"/>
            </a:endParaRPr>
          </a:p>
        </p:txBody>
      </p:sp>
      <p:sp>
        <p:nvSpPr>
          <p:cNvPr id="531" name="Google Shape;531;p48"/>
          <p:cNvSpPr txBox="1"/>
          <p:nvPr/>
        </p:nvSpPr>
        <p:spPr>
          <a:xfrm>
            <a:off x="5168420" y="1673811"/>
            <a:ext cx="11766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Steven Ander</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Manager</a:t>
            </a:r>
            <a:endParaRPr b="1" sz="1000">
              <a:solidFill>
                <a:schemeClr val="dk1"/>
              </a:solidFill>
              <a:latin typeface="Roboto"/>
              <a:ea typeface="Roboto"/>
              <a:cs typeface="Roboto"/>
              <a:sym typeface="Roboto"/>
            </a:endParaRPr>
          </a:p>
        </p:txBody>
      </p:sp>
      <p:sp>
        <p:nvSpPr>
          <p:cNvPr id="533" name="Google Shape;533;p48"/>
          <p:cNvSpPr txBox="1"/>
          <p:nvPr/>
        </p:nvSpPr>
        <p:spPr>
          <a:xfrm>
            <a:off x="5168420" y="2405067"/>
            <a:ext cx="11766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Sarah Williams</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Manager</a:t>
            </a:r>
            <a:endParaRPr b="1" sz="1000">
              <a:solidFill>
                <a:schemeClr val="dk1"/>
              </a:solidFill>
              <a:latin typeface="Roboto"/>
              <a:ea typeface="Roboto"/>
              <a:cs typeface="Roboto"/>
              <a:sym typeface="Roboto"/>
            </a:endParaRPr>
          </a:p>
        </p:txBody>
      </p:sp>
      <p:sp>
        <p:nvSpPr>
          <p:cNvPr id="527" name="Google Shape;527;p48"/>
          <p:cNvSpPr txBox="1"/>
          <p:nvPr/>
        </p:nvSpPr>
        <p:spPr>
          <a:xfrm>
            <a:off x="5181236" y="3136323"/>
            <a:ext cx="11766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Richard Taylor</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Manager</a:t>
            </a:r>
            <a:endParaRPr b="1" sz="1000">
              <a:solidFill>
                <a:schemeClr val="dk1"/>
              </a:solidFill>
              <a:latin typeface="Roboto"/>
              <a:ea typeface="Roboto"/>
              <a:cs typeface="Roboto"/>
              <a:sym typeface="Roboto"/>
            </a:endParaRPr>
          </a:p>
        </p:txBody>
      </p:sp>
      <p:sp>
        <p:nvSpPr>
          <p:cNvPr id="529" name="Google Shape;529;p48"/>
          <p:cNvSpPr txBox="1"/>
          <p:nvPr/>
        </p:nvSpPr>
        <p:spPr>
          <a:xfrm>
            <a:off x="5168420" y="3867580"/>
            <a:ext cx="11766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Emma Miller</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Manager</a:t>
            </a:r>
            <a:endParaRPr sz="1000">
              <a:solidFill>
                <a:schemeClr val="dk1"/>
              </a:solidFill>
              <a:latin typeface="Roboto"/>
              <a:ea typeface="Roboto"/>
              <a:cs typeface="Roboto"/>
              <a:sym typeface="Roboto"/>
            </a:endParaRPr>
          </a:p>
        </p:txBody>
      </p:sp>
      <p:sp>
        <p:nvSpPr>
          <p:cNvPr id="541" name="Google Shape;541;p48"/>
          <p:cNvSpPr txBox="1"/>
          <p:nvPr/>
        </p:nvSpPr>
        <p:spPr>
          <a:xfrm>
            <a:off x="7247394" y="2039439"/>
            <a:ext cx="11766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William Young</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Employee</a:t>
            </a:r>
            <a:endParaRPr b="1" sz="1000">
              <a:solidFill>
                <a:schemeClr val="dk1"/>
              </a:solidFill>
              <a:latin typeface="Roboto"/>
              <a:ea typeface="Roboto"/>
              <a:cs typeface="Roboto"/>
              <a:sym typeface="Roboto"/>
            </a:endParaRPr>
          </a:p>
        </p:txBody>
      </p:sp>
      <p:sp>
        <p:nvSpPr>
          <p:cNvPr id="539" name="Google Shape;539;p48"/>
          <p:cNvSpPr txBox="1"/>
          <p:nvPr/>
        </p:nvSpPr>
        <p:spPr>
          <a:xfrm>
            <a:off x="7247394" y="2770695"/>
            <a:ext cx="11766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James Scott</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Employee</a:t>
            </a:r>
            <a:endParaRPr b="1" sz="1000">
              <a:solidFill>
                <a:schemeClr val="dk1"/>
              </a:solidFill>
              <a:latin typeface="Roboto"/>
              <a:ea typeface="Roboto"/>
              <a:cs typeface="Roboto"/>
              <a:sym typeface="Roboto"/>
            </a:endParaRPr>
          </a:p>
        </p:txBody>
      </p:sp>
      <p:sp>
        <p:nvSpPr>
          <p:cNvPr id="537" name="Google Shape;537;p48"/>
          <p:cNvSpPr txBox="1"/>
          <p:nvPr/>
        </p:nvSpPr>
        <p:spPr>
          <a:xfrm>
            <a:off x="7247394" y="4233208"/>
            <a:ext cx="11766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Michelle García</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Employee</a:t>
            </a:r>
            <a:endParaRPr b="1" sz="1000">
              <a:solidFill>
                <a:schemeClr val="dk1"/>
              </a:solidFill>
              <a:latin typeface="Roboto"/>
              <a:ea typeface="Roboto"/>
              <a:cs typeface="Roboto"/>
              <a:sym typeface="Roboto"/>
            </a:endParaRPr>
          </a:p>
        </p:txBody>
      </p:sp>
      <p:sp>
        <p:nvSpPr>
          <p:cNvPr id="535" name="Google Shape;535;p48"/>
          <p:cNvSpPr txBox="1"/>
          <p:nvPr/>
        </p:nvSpPr>
        <p:spPr>
          <a:xfrm>
            <a:off x="7247394" y="3501951"/>
            <a:ext cx="11766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Brian Clark</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Employee</a:t>
            </a:r>
            <a:endParaRPr sz="1000">
              <a:solidFill>
                <a:schemeClr val="dk1"/>
              </a:solidFill>
              <a:latin typeface="Roboto"/>
              <a:ea typeface="Roboto"/>
              <a:cs typeface="Roboto"/>
              <a:sym typeface="Roboto"/>
            </a:endParaRPr>
          </a:p>
        </p:txBody>
      </p:sp>
      <p:sp>
        <p:nvSpPr>
          <p:cNvPr id="543" name="Google Shape;543;p48"/>
          <p:cNvSpPr txBox="1"/>
          <p:nvPr/>
        </p:nvSpPr>
        <p:spPr>
          <a:xfrm>
            <a:off x="7247394" y="1308183"/>
            <a:ext cx="1176600" cy="3708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oboto"/>
                <a:ea typeface="Roboto"/>
                <a:cs typeface="Roboto"/>
                <a:sym typeface="Roboto"/>
              </a:rPr>
              <a:t>Alan Turner</a:t>
            </a:r>
            <a:endParaRPr b="1" sz="1000">
              <a:solidFill>
                <a:schemeClr val="dk1"/>
              </a:solidFill>
              <a:latin typeface="Roboto"/>
              <a:ea typeface="Roboto"/>
              <a:cs typeface="Roboto"/>
              <a:sym typeface="Roboto"/>
            </a:endParaRPr>
          </a:p>
          <a:p>
            <a:pPr indent="0" lvl="0" marL="0" rtl="0" algn="ctr">
              <a:spcBef>
                <a:spcPts val="0"/>
              </a:spcBef>
              <a:spcAft>
                <a:spcPts val="0"/>
              </a:spcAft>
              <a:buNone/>
            </a:pPr>
            <a:r>
              <a:rPr lang="en" sz="1000">
                <a:solidFill>
                  <a:schemeClr val="dk1"/>
                </a:solidFill>
                <a:latin typeface="Roboto"/>
                <a:ea typeface="Roboto"/>
                <a:cs typeface="Roboto"/>
                <a:sym typeface="Roboto"/>
              </a:rPr>
              <a:t>Employee</a:t>
            </a:r>
            <a:endParaRPr b="1" sz="1000">
              <a:solidFill>
                <a:schemeClr val="dk1"/>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 overview</a:t>
            </a:r>
            <a:endParaRPr/>
          </a:p>
        </p:txBody>
      </p:sp>
      <p:sp>
        <p:nvSpPr>
          <p:cNvPr id="549" name="Google Shape;549;p49"/>
          <p:cNvSpPr/>
          <p:nvPr/>
        </p:nvSpPr>
        <p:spPr>
          <a:xfrm>
            <a:off x="706631" y="1354725"/>
            <a:ext cx="3249300" cy="3249300"/>
          </a:xfrm>
          <a:prstGeom prst="ellipse">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9"/>
          <p:cNvSpPr/>
          <p:nvPr/>
        </p:nvSpPr>
        <p:spPr>
          <a:xfrm>
            <a:off x="983681" y="1908825"/>
            <a:ext cx="2695200" cy="2695200"/>
          </a:xfrm>
          <a:prstGeom prst="ellipse">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9"/>
          <p:cNvSpPr/>
          <p:nvPr/>
        </p:nvSpPr>
        <p:spPr>
          <a:xfrm>
            <a:off x="1516331" y="2974125"/>
            <a:ext cx="1629900" cy="1629900"/>
          </a:xfrm>
          <a:prstGeom prst="ellipse">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9"/>
          <p:cNvSpPr txBox="1"/>
          <p:nvPr/>
        </p:nvSpPr>
        <p:spPr>
          <a:xfrm>
            <a:off x="1696331" y="1363389"/>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anrope"/>
                <a:ea typeface="Manrope"/>
                <a:cs typeface="Manrope"/>
                <a:sym typeface="Manrope"/>
              </a:rPr>
              <a:t>$100M</a:t>
            </a:r>
            <a:endParaRPr b="1" sz="2400">
              <a:solidFill>
                <a:schemeClr val="dk1"/>
              </a:solidFill>
              <a:latin typeface="Manrope"/>
              <a:ea typeface="Manrope"/>
              <a:cs typeface="Manrope"/>
              <a:sym typeface="Manrope"/>
            </a:endParaRPr>
          </a:p>
        </p:txBody>
      </p:sp>
      <p:sp>
        <p:nvSpPr>
          <p:cNvPr id="553" name="Google Shape;553;p49"/>
          <p:cNvSpPr txBox="1"/>
          <p:nvPr/>
        </p:nvSpPr>
        <p:spPr>
          <a:xfrm>
            <a:off x="1696331" y="2245514"/>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anrope"/>
                <a:ea typeface="Manrope"/>
                <a:cs typeface="Manrope"/>
                <a:sym typeface="Manrope"/>
              </a:rPr>
              <a:t>$20M</a:t>
            </a:r>
            <a:endParaRPr b="1" sz="2400">
              <a:solidFill>
                <a:schemeClr val="dk1"/>
              </a:solidFill>
              <a:latin typeface="Manrope"/>
              <a:ea typeface="Manrope"/>
              <a:cs typeface="Manrope"/>
              <a:sym typeface="Manrope"/>
            </a:endParaRPr>
          </a:p>
        </p:txBody>
      </p:sp>
      <p:sp>
        <p:nvSpPr>
          <p:cNvPr id="554" name="Google Shape;554;p49"/>
          <p:cNvSpPr txBox="1"/>
          <p:nvPr/>
        </p:nvSpPr>
        <p:spPr>
          <a:xfrm>
            <a:off x="1696331" y="3635514"/>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Manrope"/>
                <a:ea typeface="Manrope"/>
                <a:cs typeface="Manrope"/>
                <a:sym typeface="Manrope"/>
              </a:rPr>
              <a:t>$5M</a:t>
            </a:r>
            <a:endParaRPr b="1" sz="2400">
              <a:solidFill>
                <a:schemeClr val="dk1"/>
              </a:solidFill>
              <a:latin typeface="Manrope"/>
              <a:ea typeface="Manrope"/>
              <a:cs typeface="Manrope"/>
              <a:sym typeface="Manrope"/>
            </a:endParaRPr>
          </a:p>
        </p:txBody>
      </p:sp>
      <p:sp>
        <p:nvSpPr>
          <p:cNvPr id="555" name="Google Shape;555;p49"/>
          <p:cNvSpPr/>
          <p:nvPr/>
        </p:nvSpPr>
        <p:spPr>
          <a:xfrm>
            <a:off x="4398800" y="1242814"/>
            <a:ext cx="288900" cy="288900"/>
          </a:xfrm>
          <a:prstGeom prst="rect">
            <a:avLst/>
          </a:prstGeom>
          <a:solidFill>
            <a:srgbClr val="595BD1">
              <a:alpha val="2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9"/>
          <p:cNvSpPr txBox="1"/>
          <p:nvPr/>
        </p:nvSpPr>
        <p:spPr>
          <a:xfrm>
            <a:off x="4840100" y="1151469"/>
            <a:ext cx="35841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nrope"/>
                <a:ea typeface="Manrope"/>
                <a:cs typeface="Manrope"/>
                <a:sym typeface="Manrope"/>
              </a:rPr>
              <a:t>Outer circle</a:t>
            </a:r>
            <a:endParaRPr b="1" sz="1800">
              <a:solidFill>
                <a:schemeClr val="dk1"/>
              </a:solidFill>
              <a:latin typeface="Manrope"/>
              <a:ea typeface="Manrope"/>
              <a:cs typeface="Manrope"/>
              <a:sym typeface="Manrope"/>
            </a:endParaRPr>
          </a:p>
        </p:txBody>
      </p:sp>
      <p:sp>
        <p:nvSpPr>
          <p:cNvPr id="557" name="Google Shape;557;p49"/>
          <p:cNvSpPr txBox="1"/>
          <p:nvPr/>
        </p:nvSpPr>
        <p:spPr>
          <a:xfrm>
            <a:off x="4840100" y="1411445"/>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Include the total size of the market, which represents the entire potential customer base for the product or service</a:t>
            </a:r>
            <a:endParaRPr sz="1200">
              <a:solidFill>
                <a:schemeClr val="dk1"/>
              </a:solidFill>
              <a:latin typeface="Roboto"/>
              <a:ea typeface="Roboto"/>
              <a:cs typeface="Roboto"/>
              <a:sym typeface="Roboto"/>
            </a:endParaRPr>
          </a:p>
        </p:txBody>
      </p:sp>
      <p:sp>
        <p:nvSpPr>
          <p:cNvPr id="558" name="Google Shape;558;p49"/>
          <p:cNvSpPr txBox="1"/>
          <p:nvPr/>
        </p:nvSpPr>
        <p:spPr>
          <a:xfrm>
            <a:off x="4840100" y="2330700"/>
            <a:ext cx="35841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nrope"/>
                <a:ea typeface="Manrope"/>
                <a:cs typeface="Manrope"/>
                <a:sym typeface="Manrope"/>
              </a:rPr>
              <a:t>Middle circle</a:t>
            </a:r>
            <a:endParaRPr b="1" sz="1800">
              <a:solidFill>
                <a:schemeClr val="dk1"/>
              </a:solidFill>
              <a:latin typeface="Manrope"/>
              <a:ea typeface="Manrope"/>
              <a:cs typeface="Manrope"/>
              <a:sym typeface="Manrope"/>
            </a:endParaRPr>
          </a:p>
        </p:txBody>
      </p:sp>
      <p:sp>
        <p:nvSpPr>
          <p:cNvPr id="559" name="Google Shape;559;p49"/>
          <p:cNvSpPr txBox="1"/>
          <p:nvPr/>
        </p:nvSpPr>
        <p:spPr>
          <a:xfrm>
            <a:off x="4840100" y="2590652"/>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Identify the target market for the product or service, which may be a subset of the total market. This could be based on factors such as demographics, geography, or specific needs</a:t>
            </a:r>
            <a:endParaRPr sz="1200">
              <a:solidFill>
                <a:schemeClr val="dk1"/>
              </a:solidFill>
              <a:latin typeface="Roboto"/>
              <a:ea typeface="Roboto"/>
              <a:cs typeface="Roboto"/>
              <a:sym typeface="Roboto"/>
            </a:endParaRPr>
          </a:p>
        </p:txBody>
      </p:sp>
      <p:sp>
        <p:nvSpPr>
          <p:cNvPr id="560" name="Google Shape;560;p49"/>
          <p:cNvSpPr txBox="1"/>
          <p:nvPr/>
        </p:nvSpPr>
        <p:spPr>
          <a:xfrm>
            <a:off x="4840100" y="3509905"/>
            <a:ext cx="35841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nrope"/>
                <a:ea typeface="Manrope"/>
                <a:cs typeface="Manrope"/>
                <a:sym typeface="Manrope"/>
              </a:rPr>
              <a:t>Inner circle</a:t>
            </a:r>
            <a:endParaRPr b="1" sz="1800">
              <a:solidFill>
                <a:schemeClr val="dk1"/>
              </a:solidFill>
              <a:latin typeface="Manrope"/>
              <a:ea typeface="Manrope"/>
              <a:cs typeface="Manrope"/>
              <a:sym typeface="Manrope"/>
            </a:endParaRPr>
          </a:p>
        </p:txBody>
      </p:sp>
      <p:sp>
        <p:nvSpPr>
          <p:cNvPr id="561" name="Google Shape;561;p49"/>
          <p:cNvSpPr txBox="1"/>
          <p:nvPr/>
        </p:nvSpPr>
        <p:spPr>
          <a:xfrm>
            <a:off x="4840100" y="3769867"/>
            <a:ext cx="35841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Indicate the current market size, which represents the portion of the target market that the company has successfully captured</a:t>
            </a:r>
            <a:endParaRPr sz="1200">
              <a:solidFill>
                <a:schemeClr val="dk1"/>
              </a:solidFill>
              <a:latin typeface="Roboto"/>
              <a:ea typeface="Roboto"/>
              <a:cs typeface="Roboto"/>
              <a:sym typeface="Roboto"/>
            </a:endParaRPr>
          </a:p>
        </p:txBody>
      </p:sp>
      <p:sp>
        <p:nvSpPr>
          <p:cNvPr id="562" name="Google Shape;562;p49"/>
          <p:cNvSpPr/>
          <p:nvPr/>
        </p:nvSpPr>
        <p:spPr>
          <a:xfrm>
            <a:off x="4398800" y="2419089"/>
            <a:ext cx="288900" cy="288900"/>
          </a:xfrm>
          <a:prstGeom prst="rect">
            <a:avLst/>
          </a:prstGeom>
          <a:solidFill>
            <a:srgbClr val="595BD1">
              <a:alpha val="4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9"/>
          <p:cNvSpPr/>
          <p:nvPr/>
        </p:nvSpPr>
        <p:spPr>
          <a:xfrm>
            <a:off x="4398800" y="3595339"/>
            <a:ext cx="288900" cy="288900"/>
          </a:xfrm>
          <a:prstGeom prst="rect">
            <a:avLst/>
          </a:prstGeom>
          <a:solidFill>
            <a:srgbClr val="595BD1">
              <a:alpha val="6000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infographic</a:t>
            </a:r>
            <a:endParaRPr/>
          </a:p>
        </p:txBody>
      </p:sp>
      <p:graphicFrame>
        <p:nvGraphicFramePr>
          <p:cNvPr id="569" name="Google Shape;569;p50"/>
          <p:cNvGraphicFramePr/>
          <p:nvPr/>
        </p:nvGraphicFramePr>
        <p:xfrm>
          <a:off x="726875" y="1224388"/>
          <a:ext cx="3000000" cy="3000000"/>
        </p:xfrm>
        <a:graphic>
          <a:graphicData uri="http://schemas.openxmlformats.org/drawingml/2006/table">
            <a:tbl>
              <a:tblPr>
                <a:noFill/>
                <a:tableStyleId>{B41E9FC8-FF61-4359-B2E9-2FB56C3B946D}</a:tableStyleId>
              </a:tblPr>
              <a:tblGrid>
                <a:gridCol w="1281750"/>
                <a:gridCol w="2288600"/>
                <a:gridCol w="344475"/>
                <a:gridCol w="344475"/>
                <a:gridCol w="344475"/>
                <a:gridCol w="344475"/>
                <a:gridCol w="344475"/>
                <a:gridCol w="344475"/>
                <a:gridCol w="344475"/>
                <a:gridCol w="344475"/>
                <a:gridCol w="344475"/>
                <a:gridCol w="344475"/>
                <a:gridCol w="344475"/>
                <a:gridCol w="344475"/>
              </a:tblGrid>
              <a:tr h="441850">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Initiative</a:t>
                      </a:r>
                      <a:endParaRPr b="1" sz="1800">
                        <a:solidFill>
                          <a:schemeClr val="dk1"/>
                        </a:solidFill>
                        <a:latin typeface="Manrope"/>
                        <a:ea typeface="Manrope"/>
                        <a:cs typeface="Manrope"/>
                        <a:sym typeface="Manrope"/>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Objective</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Jan</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Feb</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Mar</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Clr>
                          <a:srgbClr val="000000"/>
                        </a:buClr>
                        <a:buSzPts val="1100"/>
                        <a:buFont typeface="Arial"/>
                        <a:buNone/>
                      </a:pPr>
                      <a:r>
                        <a:rPr b="1" lang="en" sz="1200">
                          <a:solidFill>
                            <a:schemeClr val="dk1"/>
                          </a:solidFill>
                          <a:latin typeface="Manrope"/>
                          <a:ea typeface="Manrope"/>
                          <a:cs typeface="Manrope"/>
                          <a:sym typeface="Manrope"/>
                        </a:rPr>
                        <a:t>Apr</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May</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Jun</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Jul</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Aug</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Sep</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Oct</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Nov</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Clr>
                          <a:srgbClr val="000000"/>
                        </a:buClr>
                        <a:buSzPts val="1100"/>
                        <a:buFont typeface="Arial"/>
                        <a:buNone/>
                      </a:pPr>
                      <a:r>
                        <a:rPr b="1" lang="en" sz="1200">
                          <a:solidFill>
                            <a:schemeClr val="dk1"/>
                          </a:solidFill>
                          <a:latin typeface="Manrope"/>
                          <a:ea typeface="Manrope"/>
                          <a:cs typeface="Manrope"/>
                          <a:sym typeface="Manrope"/>
                        </a:rPr>
                        <a:t>Dec</a:t>
                      </a:r>
                      <a:endParaRPr b="1" sz="1200">
                        <a:solidFill>
                          <a:schemeClr val="dk1"/>
                        </a:solidFill>
                        <a:latin typeface="Manrope"/>
                        <a:ea typeface="Manrope"/>
                        <a:cs typeface="Manrope"/>
                        <a:sym typeface="Manrope"/>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r>
              <a:tr h="450800">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Understanding</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Analyze and understand the needs of your target audience</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Conduct research</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Research existing products in the industry and analyze how successful they are</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Brainstorm ideas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Generate ideas based on user feedback and research findings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Develop a prototype</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Create a basic version of the product to show investors</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Test for usability</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Put the prototype through rigorous testing processes to ensure that it meets user requirements </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Analyze feedback</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Understand the opinion of the users who tried your product</a:t>
                      </a:r>
                      <a:endParaRPr sz="1000">
                        <a:solidFill>
                          <a:schemeClr val="dk1"/>
                        </a:solidFill>
                        <a:latin typeface="Roboto"/>
                        <a:ea typeface="Roboto"/>
                        <a:cs typeface="Roboto"/>
                        <a:sym typeface="Robot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dashboard</a:t>
            </a:r>
            <a:endParaRPr/>
          </a:p>
        </p:txBody>
      </p:sp>
      <p:graphicFrame>
        <p:nvGraphicFramePr>
          <p:cNvPr id="575" name="Google Shape;575;p51"/>
          <p:cNvGraphicFramePr/>
          <p:nvPr/>
        </p:nvGraphicFramePr>
        <p:xfrm>
          <a:off x="720000" y="1186325"/>
          <a:ext cx="3000000" cy="3000000"/>
        </p:xfrm>
        <a:graphic>
          <a:graphicData uri="http://schemas.openxmlformats.org/drawingml/2006/table">
            <a:tbl>
              <a:tblPr>
                <a:noFill/>
                <a:tableStyleId>{F5019697-BF15-4C53-BD9A-943356397D5B}</a:tableStyleId>
              </a:tblPr>
              <a:tblGrid>
                <a:gridCol w="961450"/>
                <a:gridCol w="826050"/>
                <a:gridCol w="826050"/>
                <a:gridCol w="826050"/>
              </a:tblGrid>
              <a:tr h="381725">
                <a:tc>
                  <a:txBody>
                    <a:bodyPr/>
                    <a:lstStyle/>
                    <a:p>
                      <a:pPr indent="0" lvl="0" marL="0" rtl="0" algn="l">
                        <a:spcBef>
                          <a:spcPts val="0"/>
                        </a:spcBef>
                        <a:spcAft>
                          <a:spcPts val="0"/>
                        </a:spcAft>
                        <a:buNone/>
                      </a:pPr>
                      <a:r>
                        <a:rPr b="1" lang="en" sz="1200">
                          <a:solidFill>
                            <a:schemeClr val="dk1"/>
                          </a:solidFill>
                          <a:latin typeface="Manrope"/>
                          <a:ea typeface="Manrope"/>
                          <a:cs typeface="Manrope"/>
                          <a:sym typeface="Manrope"/>
                        </a:rPr>
                        <a:t>Product</a:t>
                      </a:r>
                      <a:endParaRPr b="1" sz="1200">
                        <a:solidFill>
                          <a:schemeClr val="dk1"/>
                        </a:solidFill>
                        <a:latin typeface="Manrope"/>
                        <a:ea typeface="Manrope"/>
                        <a:cs typeface="Manrope"/>
                        <a:sym typeface="Manrope"/>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Units</a:t>
                      </a:r>
                      <a:endParaRPr b="1" sz="1200">
                        <a:solidFill>
                          <a:schemeClr val="dk1"/>
                        </a:solidFill>
                        <a:latin typeface="Manrope"/>
                        <a:ea typeface="Manrope"/>
                        <a:cs typeface="Manrope"/>
                        <a:sym typeface="Manrope"/>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Revenue</a:t>
                      </a:r>
                      <a:endParaRPr b="1" sz="1200">
                        <a:solidFill>
                          <a:schemeClr val="dk1"/>
                        </a:solidFill>
                        <a:latin typeface="Manrope"/>
                        <a:ea typeface="Manrope"/>
                        <a:cs typeface="Manrope"/>
                        <a:sym typeface="Manrope"/>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c>
                  <a:txBody>
                    <a:bodyPr/>
                    <a:lstStyle/>
                    <a:p>
                      <a:pPr indent="0" lvl="0" marL="0" rtl="0" algn="ctr">
                        <a:spcBef>
                          <a:spcPts val="0"/>
                        </a:spcBef>
                        <a:spcAft>
                          <a:spcPts val="0"/>
                        </a:spcAft>
                        <a:buNone/>
                      </a:pPr>
                      <a:r>
                        <a:rPr b="1" lang="en" sz="1200">
                          <a:solidFill>
                            <a:schemeClr val="dk1"/>
                          </a:solidFill>
                          <a:latin typeface="Manrope"/>
                          <a:ea typeface="Manrope"/>
                          <a:cs typeface="Manrope"/>
                          <a:sym typeface="Manrope"/>
                        </a:rPr>
                        <a:t>Returns</a:t>
                      </a:r>
                      <a:endParaRPr b="1">
                        <a:solidFill>
                          <a:schemeClr val="dk1"/>
                        </a:solidFill>
                        <a:latin typeface="Manrope"/>
                        <a:ea typeface="Manrope"/>
                        <a:cs typeface="Manrope"/>
                        <a:sym typeface="Manrope"/>
                      </a:endParaRPr>
                    </a:p>
                  </a:txBody>
                  <a:tcPr marT="45700" marB="4570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595BD1">
                        <a:alpha val="20000"/>
                      </a:srgbClr>
                    </a:solidFill>
                  </a:tcPr>
                </a:tc>
              </a:tr>
              <a:tr h="379500">
                <a:tc>
                  <a:txBody>
                    <a:bodyPr/>
                    <a:lstStyle/>
                    <a:p>
                      <a:pPr indent="0" lvl="0" marL="0" rtl="0" algn="l">
                        <a:spcBef>
                          <a:spcPts val="0"/>
                        </a:spcBef>
                        <a:spcAft>
                          <a:spcPts val="0"/>
                        </a:spcAft>
                        <a:buNone/>
                      </a:pPr>
                      <a:r>
                        <a:rPr b="1" lang="en" sz="1000">
                          <a:solidFill>
                            <a:schemeClr val="dk1"/>
                          </a:solidFill>
                          <a:latin typeface="Roboto"/>
                          <a:ea typeface="Roboto"/>
                          <a:cs typeface="Roboto"/>
                          <a:sym typeface="Roboto"/>
                        </a:rPr>
                        <a:t>Item 1</a:t>
                      </a:r>
                      <a:endParaRPr b="1"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500">
                <a:tc>
                  <a:txBody>
                    <a:bodyPr/>
                    <a:lstStyle/>
                    <a:p>
                      <a:pPr indent="0" lvl="0" marL="0" rtl="0" algn="l">
                        <a:spcBef>
                          <a:spcPts val="0"/>
                        </a:spcBef>
                        <a:spcAft>
                          <a:spcPts val="0"/>
                        </a:spcAft>
                        <a:buNone/>
                      </a:pPr>
                      <a:r>
                        <a:rPr b="1" lang="en" sz="1000">
                          <a:solidFill>
                            <a:schemeClr val="dk1"/>
                          </a:solidFill>
                          <a:latin typeface="Roboto"/>
                          <a:ea typeface="Roboto"/>
                          <a:cs typeface="Roboto"/>
                          <a:sym typeface="Roboto"/>
                        </a:rPr>
                        <a:t>Item 2</a:t>
                      </a:r>
                      <a:endParaRPr b="1"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500">
                <a:tc>
                  <a:txBody>
                    <a:bodyPr/>
                    <a:lstStyle/>
                    <a:p>
                      <a:pPr indent="0" lvl="0" marL="0" rtl="0" algn="l">
                        <a:spcBef>
                          <a:spcPts val="0"/>
                        </a:spcBef>
                        <a:spcAft>
                          <a:spcPts val="0"/>
                        </a:spcAft>
                        <a:buNone/>
                      </a:pPr>
                      <a:r>
                        <a:rPr b="1" lang="en" sz="1000">
                          <a:solidFill>
                            <a:schemeClr val="dk1"/>
                          </a:solidFill>
                          <a:latin typeface="Roboto"/>
                          <a:ea typeface="Roboto"/>
                          <a:cs typeface="Roboto"/>
                          <a:sym typeface="Roboto"/>
                        </a:rPr>
                        <a:t>Item 3</a:t>
                      </a:r>
                      <a:endParaRPr b="1"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250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1,500,000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500">
                <a:tc>
                  <a:txBody>
                    <a:bodyPr/>
                    <a:lstStyle/>
                    <a:p>
                      <a:pPr indent="0" lvl="0" marL="0" rtl="0" algn="l">
                        <a:spcBef>
                          <a:spcPts val="0"/>
                        </a:spcBef>
                        <a:spcAft>
                          <a:spcPts val="0"/>
                        </a:spcAft>
                        <a:buNone/>
                      </a:pPr>
                      <a:r>
                        <a:rPr b="1" lang="en" sz="1000">
                          <a:solidFill>
                            <a:schemeClr val="dk1"/>
                          </a:solidFill>
                          <a:latin typeface="Roboto"/>
                          <a:ea typeface="Roboto"/>
                          <a:cs typeface="Roboto"/>
                          <a:sym typeface="Roboto"/>
                        </a:rPr>
                        <a:t>Item 4</a:t>
                      </a:r>
                      <a:endParaRPr b="1"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500">
                <a:tc>
                  <a:txBody>
                    <a:bodyPr/>
                    <a:lstStyle/>
                    <a:p>
                      <a:pPr indent="0" lvl="0" marL="0" rtl="0" algn="l">
                        <a:spcBef>
                          <a:spcPts val="0"/>
                        </a:spcBef>
                        <a:spcAft>
                          <a:spcPts val="0"/>
                        </a:spcAft>
                        <a:buNone/>
                      </a:pPr>
                      <a:r>
                        <a:rPr b="1" lang="en" sz="1000">
                          <a:solidFill>
                            <a:schemeClr val="dk1"/>
                          </a:solidFill>
                          <a:latin typeface="Roboto"/>
                          <a:ea typeface="Roboto"/>
                          <a:cs typeface="Roboto"/>
                          <a:sym typeface="Roboto"/>
                        </a:rPr>
                        <a:t>Item 5</a:t>
                      </a:r>
                      <a:endParaRPr b="1"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500">
                <a:tc>
                  <a:txBody>
                    <a:bodyPr/>
                    <a:lstStyle/>
                    <a:p>
                      <a:pPr indent="0" lvl="0" marL="0" rtl="0" algn="l">
                        <a:spcBef>
                          <a:spcPts val="0"/>
                        </a:spcBef>
                        <a:spcAft>
                          <a:spcPts val="0"/>
                        </a:spcAft>
                        <a:buNone/>
                      </a:pPr>
                      <a:r>
                        <a:rPr b="1" lang="en" sz="1000">
                          <a:solidFill>
                            <a:schemeClr val="dk1"/>
                          </a:solidFill>
                          <a:latin typeface="Roboto"/>
                          <a:ea typeface="Roboto"/>
                          <a:cs typeface="Roboto"/>
                          <a:sym typeface="Roboto"/>
                        </a:rPr>
                        <a:t>Item 6</a:t>
                      </a:r>
                      <a:endParaRPr b="1"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250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1,500,000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300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500">
                <a:tc>
                  <a:txBody>
                    <a:bodyPr/>
                    <a:lstStyle/>
                    <a:p>
                      <a:pPr indent="0" lvl="0" marL="0" rtl="0" algn="l">
                        <a:spcBef>
                          <a:spcPts val="0"/>
                        </a:spcBef>
                        <a:spcAft>
                          <a:spcPts val="0"/>
                        </a:spcAft>
                        <a:buNone/>
                      </a:pPr>
                      <a:r>
                        <a:rPr b="1" lang="en" sz="1000">
                          <a:solidFill>
                            <a:schemeClr val="dk1"/>
                          </a:solidFill>
                          <a:latin typeface="Roboto"/>
                          <a:ea typeface="Roboto"/>
                          <a:cs typeface="Roboto"/>
                          <a:sym typeface="Roboto"/>
                        </a:rPr>
                        <a:t>Item 7</a:t>
                      </a:r>
                      <a:endParaRPr b="1"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2,000,000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40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79500">
                <a:tc>
                  <a:txBody>
                    <a:bodyPr/>
                    <a:lstStyle/>
                    <a:p>
                      <a:pPr indent="0" lvl="0" marL="0" rtl="0" algn="l">
                        <a:spcBef>
                          <a:spcPts val="0"/>
                        </a:spcBef>
                        <a:spcAft>
                          <a:spcPts val="0"/>
                        </a:spcAft>
                        <a:buNone/>
                      </a:pPr>
                      <a:r>
                        <a:rPr b="1" lang="en" sz="1000">
                          <a:solidFill>
                            <a:schemeClr val="dk1"/>
                          </a:solidFill>
                          <a:latin typeface="Roboto"/>
                          <a:ea typeface="Roboto"/>
                          <a:cs typeface="Roboto"/>
                          <a:sym typeface="Roboto"/>
                        </a:rPr>
                        <a:t>Item 8</a:t>
                      </a:r>
                      <a:endParaRPr b="1"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1,000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50,750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Roboto"/>
                          <a:ea typeface="Roboto"/>
                          <a:cs typeface="Roboto"/>
                          <a:sym typeface="Roboto"/>
                        </a:rPr>
                        <a:t>10</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576" name="Google Shape;576;p51"/>
          <p:cNvSpPr txBox="1"/>
          <p:nvPr/>
        </p:nvSpPr>
        <p:spPr>
          <a:xfrm>
            <a:off x="4419588" y="1603339"/>
            <a:ext cx="1226700" cy="34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anrope"/>
                <a:ea typeface="Manrope"/>
                <a:cs typeface="Manrope"/>
                <a:sym typeface="Manrope"/>
              </a:rPr>
              <a:t>$4,000,000</a:t>
            </a:r>
            <a:endParaRPr b="1">
              <a:solidFill>
                <a:schemeClr val="dk1"/>
              </a:solidFill>
              <a:latin typeface="Manrope"/>
              <a:ea typeface="Manrope"/>
              <a:cs typeface="Manrope"/>
              <a:sym typeface="Manrope"/>
            </a:endParaRPr>
          </a:p>
        </p:txBody>
      </p:sp>
      <p:sp>
        <p:nvSpPr>
          <p:cNvPr id="577" name="Google Shape;577;p51"/>
          <p:cNvSpPr txBox="1"/>
          <p:nvPr/>
        </p:nvSpPr>
        <p:spPr>
          <a:xfrm>
            <a:off x="5798723" y="1603339"/>
            <a:ext cx="1226700" cy="34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anrope"/>
                <a:ea typeface="Manrope"/>
                <a:cs typeface="Manrope"/>
                <a:sym typeface="Manrope"/>
              </a:rPr>
              <a:t>$100,000</a:t>
            </a:r>
            <a:endParaRPr b="1">
              <a:solidFill>
                <a:schemeClr val="dk1"/>
              </a:solidFill>
              <a:latin typeface="Manrope"/>
              <a:ea typeface="Manrope"/>
              <a:cs typeface="Manrope"/>
              <a:sym typeface="Manrope"/>
            </a:endParaRPr>
          </a:p>
        </p:txBody>
      </p:sp>
      <p:sp>
        <p:nvSpPr>
          <p:cNvPr id="578" name="Google Shape;578;p51"/>
          <p:cNvSpPr txBox="1"/>
          <p:nvPr/>
        </p:nvSpPr>
        <p:spPr>
          <a:xfrm>
            <a:off x="7177859" y="1603339"/>
            <a:ext cx="1226700" cy="34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Manrope"/>
                <a:ea typeface="Manrope"/>
                <a:cs typeface="Manrope"/>
                <a:sym typeface="Manrope"/>
              </a:rPr>
              <a:t>$5,000</a:t>
            </a:r>
            <a:endParaRPr b="1">
              <a:solidFill>
                <a:schemeClr val="dk1"/>
              </a:solidFill>
              <a:latin typeface="Manrope"/>
              <a:ea typeface="Manrope"/>
              <a:cs typeface="Manrope"/>
              <a:sym typeface="Manrope"/>
            </a:endParaRPr>
          </a:p>
        </p:txBody>
      </p:sp>
      <p:sp>
        <p:nvSpPr>
          <p:cNvPr id="579" name="Google Shape;579;p51"/>
          <p:cNvSpPr txBox="1"/>
          <p:nvPr/>
        </p:nvSpPr>
        <p:spPr>
          <a:xfrm>
            <a:off x="4419588" y="1885081"/>
            <a:ext cx="12267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Revenue</a:t>
            </a:r>
            <a:endParaRPr sz="1200">
              <a:solidFill>
                <a:schemeClr val="dk1"/>
              </a:solidFill>
              <a:latin typeface="Roboto"/>
              <a:ea typeface="Roboto"/>
              <a:cs typeface="Roboto"/>
              <a:sym typeface="Roboto"/>
            </a:endParaRPr>
          </a:p>
        </p:txBody>
      </p:sp>
      <p:sp>
        <p:nvSpPr>
          <p:cNvPr id="580" name="Google Shape;580;p51"/>
          <p:cNvSpPr txBox="1"/>
          <p:nvPr/>
        </p:nvSpPr>
        <p:spPr>
          <a:xfrm>
            <a:off x="5798723" y="1885081"/>
            <a:ext cx="12267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General costs</a:t>
            </a:r>
            <a:endParaRPr sz="1200">
              <a:solidFill>
                <a:schemeClr val="dk1"/>
              </a:solidFill>
              <a:latin typeface="Roboto"/>
              <a:ea typeface="Roboto"/>
              <a:cs typeface="Roboto"/>
              <a:sym typeface="Roboto"/>
            </a:endParaRPr>
          </a:p>
        </p:txBody>
      </p:sp>
      <p:sp>
        <p:nvSpPr>
          <p:cNvPr id="581" name="Google Shape;581;p51"/>
          <p:cNvSpPr txBox="1"/>
          <p:nvPr/>
        </p:nvSpPr>
        <p:spPr>
          <a:xfrm>
            <a:off x="7177859" y="1885081"/>
            <a:ext cx="1226700" cy="23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Profit</a:t>
            </a:r>
            <a:endParaRPr sz="1200">
              <a:solidFill>
                <a:schemeClr val="dk1"/>
              </a:solidFill>
              <a:latin typeface="Roboto"/>
              <a:ea typeface="Roboto"/>
              <a:cs typeface="Roboto"/>
              <a:sym typeface="Roboto"/>
            </a:endParaRPr>
          </a:p>
        </p:txBody>
      </p:sp>
      <p:sp>
        <p:nvSpPr>
          <p:cNvPr id="582" name="Google Shape;582;p51"/>
          <p:cNvSpPr txBox="1"/>
          <p:nvPr/>
        </p:nvSpPr>
        <p:spPr>
          <a:xfrm>
            <a:off x="4763423" y="4203800"/>
            <a:ext cx="32973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Follow the link in the graph to modify its data and then paste the new one here. </a:t>
            </a:r>
            <a:r>
              <a:rPr b="1" lang="en" sz="1000" u="sng">
                <a:solidFill>
                  <a:schemeClr val="dk1"/>
                </a:solidFill>
                <a:latin typeface="Roboto"/>
                <a:ea typeface="Roboto"/>
                <a:cs typeface="Roboto"/>
                <a:sym typeface="Roboto"/>
                <a:hlinkClick r:id="rId3">
                  <a:extLst>
                    <a:ext uri="{A12FA001-AC4F-418D-AE19-62706E023703}">
                      <ahyp:hlinkClr val="tx"/>
                    </a:ext>
                  </a:extLst>
                </a:hlinkClick>
              </a:rPr>
              <a:t>For more info, click here</a:t>
            </a:r>
            <a:endParaRPr b="1" sz="1000" u="sng">
              <a:solidFill>
                <a:schemeClr val="dk1"/>
              </a:solidFill>
              <a:latin typeface="Roboto"/>
              <a:ea typeface="Roboto"/>
              <a:cs typeface="Roboto"/>
              <a:sym typeface="Roboto"/>
            </a:endParaRPr>
          </a:p>
        </p:txBody>
      </p:sp>
      <p:pic>
        <p:nvPicPr>
          <p:cNvPr id="583" name="Google Shape;583;p51" title="Chart">
            <a:hlinkClick r:id="rId4"/>
          </p:cNvPr>
          <p:cNvPicPr preferRelativeResize="0"/>
          <p:nvPr/>
        </p:nvPicPr>
        <p:blipFill>
          <a:blip r:embed="rId5">
            <a:alphaModFix/>
          </a:blip>
          <a:stretch>
            <a:fillRect/>
          </a:stretch>
        </p:blipFill>
        <p:spPr>
          <a:xfrm>
            <a:off x="4400144" y="2197763"/>
            <a:ext cx="4023858" cy="2053437"/>
          </a:xfrm>
          <a:prstGeom prst="rect">
            <a:avLst/>
          </a:prstGeom>
          <a:noFill/>
          <a:ln>
            <a:noFill/>
          </a:ln>
        </p:spPr>
      </p:pic>
      <p:grpSp>
        <p:nvGrpSpPr>
          <p:cNvPr id="584" name="Google Shape;584;p51"/>
          <p:cNvGrpSpPr/>
          <p:nvPr/>
        </p:nvGrpSpPr>
        <p:grpSpPr>
          <a:xfrm>
            <a:off x="7621112" y="1226843"/>
            <a:ext cx="340194" cy="259116"/>
            <a:chOff x="5216301" y="3269615"/>
            <a:chExt cx="554694" cy="422495"/>
          </a:xfrm>
        </p:grpSpPr>
        <p:sp>
          <p:nvSpPr>
            <p:cNvPr id="585" name="Google Shape;585;p51"/>
            <p:cNvSpPr/>
            <p:nvPr/>
          </p:nvSpPr>
          <p:spPr>
            <a:xfrm>
              <a:off x="5369843" y="3347023"/>
              <a:ext cx="247593" cy="182585"/>
            </a:xfrm>
            <a:custGeom>
              <a:rect b="b" l="l" r="r" t="t"/>
              <a:pathLst>
                <a:path extrusionOk="0" h="182585" w="247593">
                  <a:moveTo>
                    <a:pt x="172556" y="32502"/>
                  </a:moveTo>
                  <a:lnTo>
                    <a:pt x="140053" y="97498"/>
                  </a:lnTo>
                  <a:lnTo>
                    <a:pt x="91297" y="0"/>
                  </a:lnTo>
                  <a:lnTo>
                    <a:pt x="0" y="182586"/>
                  </a:lnTo>
                  <a:lnTo>
                    <a:pt x="247594" y="182586"/>
                  </a:lnTo>
                  <a:lnTo>
                    <a:pt x="172556" y="32502"/>
                  </a:lnTo>
                  <a:close/>
                  <a:moveTo>
                    <a:pt x="52596" y="150091"/>
                  </a:moveTo>
                  <a:lnTo>
                    <a:pt x="91305" y="72676"/>
                  </a:lnTo>
                  <a:lnTo>
                    <a:pt x="121892" y="133840"/>
                  </a:lnTo>
                  <a:lnTo>
                    <a:pt x="113771" y="150091"/>
                  </a:lnTo>
                  <a:lnTo>
                    <a:pt x="52596" y="150091"/>
                  </a:lnTo>
                  <a:close/>
                  <a:moveTo>
                    <a:pt x="172556" y="105170"/>
                  </a:moveTo>
                  <a:lnTo>
                    <a:pt x="195014" y="150083"/>
                  </a:lnTo>
                  <a:lnTo>
                    <a:pt x="150099" y="150083"/>
                  </a:lnTo>
                  <a:lnTo>
                    <a:pt x="172556" y="10517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51"/>
            <p:cNvSpPr/>
            <p:nvPr/>
          </p:nvSpPr>
          <p:spPr>
            <a:xfrm>
              <a:off x="5216301" y="3269615"/>
              <a:ext cx="554694" cy="422495"/>
            </a:xfrm>
            <a:custGeom>
              <a:rect b="b" l="l" r="r" t="t"/>
              <a:pathLst>
                <a:path extrusionOk="0" h="422495" w="554694">
                  <a:moveTo>
                    <a:pt x="81259" y="422495"/>
                  </a:moveTo>
                  <a:lnTo>
                    <a:pt x="473443" y="422495"/>
                  </a:lnTo>
                  <a:cubicBezTo>
                    <a:pt x="518250" y="422495"/>
                    <a:pt x="554695" y="386045"/>
                    <a:pt x="554695" y="341248"/>
                  </a:cubicBezTo>
                  <a:lnTo>
                    <a:pt x="554695" y="324997"/>
                  </a:lnTo>
                  <a:lnTo>
                    <a:pt x="522191" y="324997"/>
                  </a:lnTo>
                  <a:lnTo>
                    <a:pt x="522191" y="0"/>
                  </a:lnTo>
                  <a:lnTo>
                    <a:pt x="32504" y="0"/>
                  </a:lnTo>
                  <a:lnTo>
                    <a:pt x="32504" y="324997"/>
                  </a:lnTo>
                  <a:lnTo>
                    <a:pt x="0" y="324997"/>
                  </a:lnTo>
                  <a:lnTo>
                    <a:pt x="0" y="341248"/>
                  </a:lnTo>
                  <a:cubicBezTo>
                    <a:pt x="8" y="386045"/>
                    <a:pt x="36452" y="422495"/>
                    <a:pt x="81259" y="422495"/>
                  </a:cubicBezTo>
                  <a:close/>
                  <a:moveTo>
                    <a:pt x="473373" y="389993"/>
                  </a:moveTo>
                  <a:lnTo>
                    <a:pt x="81321" y="389993"/>
                  </a:lnTo>
                  <a:cubicBezTo>
                    <a:pt x="60143" y="389993"/>
                    <a:pt x="42076" y="376410"/>
                    <a:pt x="35366" y="357491"/>
                  </a:cubicBezTo>
                  <a:lnTo>
                    <a:pt x="519329" y="357491"/>
                  </a:lnTo>
                  <a:cubicBezTo>
                    <a:pt x="512626" y="376418"/>
                    <a:pt x="494559" y="389993"/>
                    <a:pt x="473373" y="389993"/>
                  </a:cubicBezTo>
                  <a:close/>
                  <a:moveTo>
                    <a:pt x="65007" y="32494"/>
                  </a:moveTo>
                  <a:lnTo>
                    <a:pt x="489695" y="32494"/>
                  </a:lnTo>
                  <a:lnTo>
                    <a:pt x="489695" y="324997"/>
                  </a:lnTo>
                  <a:lnTo>
                    <a:pt x="65007" y="324997"/>
                  </a:lnTo>
                  <a:lnTo>
                    <a:pt x="65007" y="3249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87" name="Google Shape;587;p51"/>
          <p:cNvGrpSpPr/>
          <p:nvPr/>
        </p:nvGrpSpPr>
        <p:grpSpPr>
          <a:xfrm>
            <a:off x="6241976" y="1186322"/>
            <a:ext cx="340194" cy="340182"/>
            <a:chOff x="4029772" y="3203526"/>
            <a:chExt cx="554694" cy="554675"/>
          </a:xfrm>
        </p:grpSpPr>
        <p:sp>
          <p:nvSpPr>
            <p:cNvPr id="588" name="Google Shape;588;p51"/>
            <p:cNvSpPr/>
            <p:nvPr/>
          </p:nvSpPr>
          <p:spPr>
            <a:xfrm>
              <a:off x="4183314" y="3314529"/>
              <a:ext cx="247601" cy="182585"/>
            </a:xfrm>
            <a:custGeom>
              <a:rect b="b" l="l" r="r" t="t"/>
              <a:pathLst>
                <a:path extrusionOk="0" h="182585" w="247601">
                  <a:moveTo>
                    <a:pt x="247602" y="182585"/>
                  </a:moveTo>
                  <a:lnTo>
                    <a:pt x="172556" y="32502"/>
                  </a:lnTo>
                  <a:lnTo>
                    <a:pt x="140053" y="97498"/>
                  </a:lnTo>
                  <a:lnTo>
                    <a:pt x="91297" y="0"/>
                  </a:lnTo>
                  <a:lnTo>
                    <a:pt x="0" y="182585"/>
                  </a:lnTo>
                  <a:lnTo>
                    <a:pt x="247602" y="182585"/>
                  </a:lnTo>
                  <a:close/>
                  <a:moveTo>
                    <a:pt x="195014" y="150083"/>
                  </a:moveTo>
                  <a:lnTo>
                    <a:pt x="150099" y="150083"/>
                  </a:lnTo>
                  <a:lnTo>
                    <a:pt x="172556" y="105170"/>
                  </a:lnTo>
                  <a:lnTo>
                    <a:pt x="195014" y="150083"/>
                  </a:lnTo>
                  <a:close/>
                  <a:moveTo>
                    <a:pt x="52596" y="150083"/>
                  </a:moveTo>
                  <a:lnTo>
                    <a:pt x="91305" y="72668"/>
                  </a:lnTo>
                  <a:lnTo>
                    <a:pt x="121892" y="133832"/>
                  </a:lnTo>
                  <a:lnTo>
                    <a:pt x="113771" y="150083"/>
                  </a:lnTo>
                  <a:lnTo>
                    <a:pt x="52596"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51"/>
            <p:cNvSpPr/>
            <p:nvPr/>
          </p:nvSpPr>
          <p:spPr>
            <a:xfrm>
              <a:off x="4029772" y="3203526"/>
              <a:ext cx="554694" cy="554675"/>
            </a:xfrm>
            <a:custGeom>
              <a:rect b="b" l="l" r="r" t="t"/>
              <a:pathLst>
                <a:path extrusionOk="0" h="554675" w="554694">
                  <a:moveTo>
                    <a:pt x="196092" y="489671"/>
                  </a:moveTo>
                  <a:cubicBezTo>
                    <a:pt x="196092" y="507590"/>
                    <a:pt x="181508" y="522173"/>
                    <a:pt x="163589" y="522173"/>
                  </a:cubicBezTo>
                  <a:lnTo>
                    <a:pt x="163589" y="554675"/>
                  </a:lnTo>
                  <a:lnTo>
                    <a:pt x="391098" y="554675"/>
                  </a:lnTo>
                  <a:lnTo>
                    <a:pt x="391098" y="522173"/>
                  </a:lnTo>
                  <a:cubicBezTo>
                    <a:pt x="373178" y="522173"/>
                    <a:pt x="358595" y="507590"/>
                    <a:pt x="358595" y="489671"/>
                  </a:cubicBezTo>
                  <a:lnTo>
                    <a:pt x="358595" y="457169"/>
                  </a:lnTo>
                  <a:lnTo>
                    <a:pt x="554695" y="457169"/>
                  </a:lnTo>
                  <a:lnTo>
                    <a:pt x="554695" y="0"/>
                  </a:lnTo>
                  <a:lnTo>
                    <a:pt x="0" y="0"/>
                  </a:lnTo>
                  <a:lnTo>
                    <a:pt x="0" y="457169"/>
                  </a:lnTo>
                  <a:lnTo>
                    <a:pt x="196092" y="457169"/>
                  </a:lnTo>
                  <a:lnTo>
                    <a:pt x="196092" y="489671"/>
                  </a:lnTo>
                  <a:close/>
                  <a:moveTo>
                    <a:pt x="334826" y="522165"/>
                  </a:moveTo>
                  <a:lnTo>
                    <a:pt x="219876" y="522165"/>
                  </a:lnTo>
                  <a:cubicBezTo>
                    <a:pt x="225423" y="512601"/>
                    <a:pt x="228604" y="501493"/>
                    <a:pt x="228604" y="489663"/>
                  </a:cubicBezTo>
                  <a:lnTo>
                    <a:pt x="228604" y="457161"/>
                  </a:lnTo>
                  <a:lnTo>
                    <a:pt x="326107" y="457161"/>
                  </a:lnTo>
                  <a:lnTo>
                    <a:pt x="326107" y="489663"/>
                  </a:lnTo>
                  <a:cubicBezTo>
                    <a:pt x="326099" y="501500"/>
                    <a:pt x="329279" y="512601"/>
                    <a:pt x="334826" y="522165"/>
                  </a:cubicBezTo>
                  <a:close/>
                  <a:moveTo>
                    <a:pt x="522191" y="32502"/>
                  </a:moveTo>
                  <a:lnTo>
                    <a:pt x="522191" y="359671"/>
                  </a:lnTo>
                  <a:lnTo>
                    <a:pt x="32504" y="359671"/>
                  </a:lnTo>
                  <a:lnTo>
                    <a:pt x="32504" y="32502"/>
                  </a:lnTo>
                  <a:lnTo>
                    <a:pt x="522191" y="32502"/>
                  </a:lnTo>
                  <a:close/>
                  <a:moveTo>
                    <a:pt x="32504" y="392165"/>
                  </a:moveTo>
                  <a:lnTo>
                    <a:pt x="522191" y="392165"/>
                  </a:lnTo>
                  <a:lnTo>
                    <a:pt x="522191" y="424667"/>
                  </a:lnTo>
                  <a:lnTo>
                    <a:pt x="32504" y="424667"/>
                  </a:lnTo>
                  <a:lnTo>
                    <a:pt x="32504" y="39216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90" name="Google Shape;590;p51"/>
          <p:cNvGrpSpPr/>
          <p:nvPr/>
        </p:nvGrpSpPr>
        <p:grpSpPr>
          <a:xfrm>
            <a:off x="4862841" y="1186322"/>
            <a:ext cx="340194" cy="340177"/>
            <a:chOff x="2827828" y="3203526"/>
            <a:chExt cx="554694" cy="554667"/>
          </a:xfrm>
        </p:grpSpPr>
        <p:sp>
          <p:nvSpPr>
            <p:cNvPr id="591" name="Google Shape;591;p51"/>
            <p:cNvSpPr/>
            <p:nvPr/>
          </p:nvSpPr>
          <p:spPr>
            <a:xfrm>
              <a:off x="2883868" y="3510611"/>
              <a:ext cx="247601" cy="182585"/>
            </a:xfrm>
            <a:custGeom>
              <a:rect b="b" l="l" r="r" t="t"/>
              <a:pathLst>
                <a:path extrusionOk="0" h="182585" w="247601">
                  <a:moveTo>
                    <a:pt x="140053" y="97498"/>
                  </a:moveTo>
                  <a:lnTo>
                    <a:pt x="91297" y="0"/>
                  </a:lnTo>
                  <a:lnTo>
                    <a:pt x="0" y="182585"/>
                  </a:lnTo>
                  <a:lnTo>
                    <a:pt x="247601" y="182585"/>
                  </a:lnTo>
                  <a:lnTo>
                    <a:pt x="172556" y="32502"/>
                  </a:lnTo>
                  <a:lnTo>
                    <a:pt x="140053" y="97498"/>
                  </a:lnTo>
                  <a:close/>
                  <a:moveTo>
                    <a:pt x="52595" y="150083"/>
                  </a:moveTo>
                  <a:lnTo>
                    <a:pt x="91305" y="72668"/>
                  </a:lnTo>
                  <a:lnTo>
                    <a:pt x="121885" y="133832"/>
                  </a:lnTo>
                  <a:lnTo>
                    <a:pt x="113763" y="150083"/>
                  </a:lnTo>
                  <a:lnTo>
                    <a:pt x="52595" y="150083"/>
                  </a:lnTo>
                  <a:close/>
                  <a:moveTo>
                    <a:pt x="150098" y="150083"/>
                  </a:moveTo>
                  <a:lnTo>
                    <a:pt x="172556" y="105170"/>
                  </a:lnTo>
                  <a:lnTo>
                    <a:pt x="195014" y="150083"/>
                  </a:lnTo>
                  <a:lnTo>
                    <a:pt x="150098"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51"/>
            <p:cNvSpPr/>
            <p:nvPr/>
          </p:nvSpPr>
          <p:spPr>
            <a:xfrm>
              <a:off x="2827828" y="3203526"/>
              <a:ext cx="554694" cy="554667"/>
            </a:xfrm>
            <a:custGeom>
              <a:rect b="b" l="l" r="r" t="t"/>
              <a:pathLst>
                <a:path extrusionOk="0" h="554667" w="554694">
                  <a:moveTo>
                    <a:pt x="0" y="554667"/>
                  </a:moveTo>
                  <a:lnTo>
                    <a:pt x="554695" y="554667"/>
                  </a:lnTo>
                  <a:lnTo>
                    <a:pt x="554695" y="0"/>
                  </a:lnTo>
                  <a:lnTo>
                    <a:pt x="0" y="0"/>
                  </a:lnTo>
                  <a:lnTo>
                    <a:pt x="0" y="554667"/>
                  </a:lnTo>
                  <a:close/>
                  <a:moveTo>
                    <a:pt x="228596" y="32502"/>
                  </a:moveTo>
                  <a:lnTo>
                    <a:pt x="326099" y="32502"/>
                  </a:lnTo>
                  <a:lnTo>
                    <a:pt x="326099" y="173106"/>
                  </a:lnTo>
                  <a:lnTo>
                    <a:pt x="309847" y="189357"/>
                  </a:lnTo>
                  <a:lnTo>
                    <a:pt x="277344" y="156855"/>
                  </a:lnTo>
                  <a:lnTo>
                    <a:pt x="244840" y="189357"/>
                  </a:lnTo>
                  <a:lnTo>
                    <a:pt x="228588" y="173106"/>
                  </a:lnTo>
                  <a:lnTo>
                    <a:pt x="228588" y="32502"/>
                  </a:lnTo>
                  <a:close/>
                  <a:moveTo>
                    <a:pt x="32504" y="32502"/>
                  </a:moveTo>
                  <a:lnTo>
                    <a:pt x="196092" y="32502"/>
                  </a:lnTo>
                  <a:lnTo>
                    <a:pt x="196092" y="186564"/>
                  </a:lnTo>
                  <a:lnTo>
                    <a:pt x="244848" y="235317"/>
                  </a:lnTo>
                  <a:lnTo>
                    <a:pt x="277351" y="202816"/>
                  </a:lnTo>
                  <a:lnTo>
                    <a:pt x="309855" y="235317"/>
                  </a:lnTo>
                  <a:lnTo>
                    <a:pt x="358610" y="186564"/>
                  </a:lnTo>
                  <a:lnTo>
                    <a:pt x="358610" y="32502"/>
                  </a:lnTo>
                  <a:lnTo>
                    <a:pt x="522199" y="32502"/>
                  </a:lnTo>
                  <a:lnTo>
                    <a:pt x="522199" y="522165"/>
                  </a:lnTo>
                  <a:lnTo>
                    <a:pt x="32511" y="522165"/>
                  </a:lnTo>
                  <a:lnTo>
                    <a:pt x="32511"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51"/>
            <p:cNvSpPr/>
            <p:nvPr/>
          </p:nvSpPr>
          <p:spPr>
            <a:xfrm>
              <a:off x="3218934" y="3595691"/>
              <a:ext cx="98589" cy="32501"/>
            </a:xfrm>
            <a:custGeom>
              <a:rect b="b" l="l" r="r" t="t"/>
              <a:pathLst>
                <a:path extrusionOk="0" h="32501" w="98589">
                  <a:moveTo>
                    <a:pt x="0" y="0"/>
                  </a:moveTo>
                  <a:lnTo>
                    <a:pt x="98589" y="0"/>
                  </a:lnTo>
                  <a:lnTo>
                    <a:pt x="98589"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51"/>
            <p:cNvSpPr/>
            <p:nvPr/>
          </p:nvSpPr>
          <p:spPr>
            <a:xfrm>
              <a:off x="3218934" y="3660695"/>
              <a:ext cx="98589" cy="32501"/>
            </a:xfrm>
            <a:custGeom>
              <a:rect b="b" l="l" r="r" t="t"/>
              <a:pathLst>
                <a:path extrusionOk="0" h="32501" w="98589">
                  <a:moveTo>
                    <a:pt x="0" y="0"/>
                  </a:moveTo>
                  <a:lnTo>
                    <a:pt x="98589" y="0"/>
                  </a:lnTo>
                  <a:lnTo>
                    <a:pt x="98589"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232" name="Google Shape;232;p34"/>
          <p:cNvGraphicFramePr/>
          <p:nvPr/>
        </p:nvGraphicFramePr>
        <p:xfrm>
          <a:off x="720000" y="1703395"/>
          <a:ext cx="3000000" cy="3000000"/>
        </p:xfrm>
        <a:graphic>
          <a:graphicData uri="http://schemas.openxmlformats.org/drawingml/2006/table">
            <a:tbl>
              <a:tblPr>
                <a:noFill/>
                <a:tableStyleId>{F5019697-BF15-4C53-BD9A-943356397D5B}</a:tableStyleId>
              </a:tblPr>
              <a:tblGrid>
                <a:gridCol w="2477550"/>
                <a:gridCol w="5226450"/>
              </a:tblGrid>
              <a:tr h="361525">
                <a:tc>
                  <a:txBody>
                    <a:bodyPr/>
                    <a:lstStyle/>
                    <a:p>
                      <a:pPr indent="0" lvl="0" marL="0" rtl="0" algn="l">
                        <a:spcBef>
                          <a:spcPts val="0"/>
                        </a:spcBef>
                        <a:spcAft>
                          <a:spcPts val="0"/>
                        </a:spcAft>
                        <a:buNone/>
                      </a:pPr>
                      <a:r>
                        <a:rPr b="1" lang="en" sz="1000" u="sng">
                          <a:solidFill>
                            <a:schemeClr val="hlink"/>
                          </a:solidFill>
                          <a:latin typeface="Roboto"/>
                          <a:ea typeface="Roboto"/>
                          <a:cs typeface="Roboto"/>
                          <a:sym typeface="Roboto"/>
                          <a:hlinkClick action="ppaction://hlinksldjump" r:id="rId3"/>
                        </a:rPr>
                        <a:t>Fonts</a:t>
                      </a:r>
                      <a:endParaRPr b="1" sz="1000" u="sng">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To view this template correctly in PowerPoint, download and install the fonts we used</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Roboto"/>
                          <a:ea typeface="Roboto"/>
                          <a:cs typeface="Roboto"/>
                          <a:sym typeface="Roboto"/>
                          <a:hlinkClick action="ppaction://hlinksldjump" r:id="rId4"/>
                        </a:rPr>
                        <a:t>Used</a:t>
                      </a:r>
                      <a:r>
                        <a:rPr b="1" lang="en" sz="1000">
                          <a:solidFill>
                            <a:schemeClr val="dk1"/>
                          </a:solidFill>
                          <a:latin typeface="Roboto"/>
                          <a:ea typeface="Roboto"/>
                          <a:cs typeface="Roboto"/>
                          <a:sym typeface="Roboto"/>
                        </a:rPr>
                        <a:t> </a:t>
                      </a:r>
                      <a:r>
                        <a:rPr lang="en" sz="1000">
                          <a:solidFill>
                            <a:schemeClr val="dk1"/>
                          </a:solidFill>
                          <a:latin typeface="Roboto"/>
                          <a:ea typeface="Roboto"/>
                          <a:cs typeface="Roboto"/>
                          <a:sym typeface="Roboto"/>
                        </a:rPr>
                        <a:t>and</a:t>
                      </a:r>
                      <a:r>
                        <a:rPr b="1" lang="en" sz="1000">
                          <a:solidFill>
                            <a:schemeClr val="dk1"/>
                          </a:solidFill>
                          <a:latin typeface="Roboto"/>
                          <a:ea typeface="Roboto"/>
                          <a:cs typeface="Roboto"/>
                          <a:sym typeface="Roboto"/>
                        </a:rPr>
                        <a:t> </a:t>
                      </a:r>
                      <a:r>
                        <a:rPr b="1" lang="en" sz="1000" u="sng">
                          <a:solidFill>
                            <a:schemeClr val="hlink"/>
                          </a:solidFill>
                          <a:latin typeface="Roboto"/>
                          <a:ea typeface="Roboto"/>
                          <a:cs typeface="Roboto"/>
                          <a:sym typeface="Roboto"/>
                          <a:hlinkClick action="ppaction://hlinksldjump" r:id="rId5"/>
                        </a:rPr>
                        <a:t>alternative</a:t>
                      </a:r>
                      <a:r>
                        <a:rPr b="1" lang="en" sz="1000" u="sng">
                          <a:solidFill>
                            <a:schemeClr val="hlink"/>
                          </a:solidFill>
                          <a:latin typeface="Roboto"/>
                          <a:ea typeface="Roboto"/>
                          <a:cs typeface="Roboto"/>
                          <a:sym typeface="Roboto"/>
                          <a:hlinkClick action="ppaction://hlinksldjump" r:id="rId6"/>
                        </a:rPr>
                        <a:t> resources</a:t>
                      </a:r>
                      <a:endParaRPr b="1" sz="1000" u="sng">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Roboto"/>
                          <a:ea typeface="Roboto"/>
                          <a:cs typeface="Roboto"/>
                          <a:sym typeface="Roboto"/>
                        </a:rPr>
                        <a:t>An assortment of graphic resources that are suitable for use in this presentation</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Roboto"/>
                          <a:ea typeface="Roboto"/>
                          <a:cs typeface="Roboto"/>
                          <a:sym typeface="Roboto"/>
                          <a:hlinkClick action="ppaction://hlinksldjump" r:id="rId7"/>
                        </a:rPr>
                        <a:t>Thanks slide</a:t>
                      </a:r>
                      <a:endParaRPr b="1" sz="1000" u="sng">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You must keep it so that proper credits for our design are given</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Roboto"/>
                          <a:ea typeface="Roboto"/>
                          <a:cs typeface="Roboto"/>
                          <a:sym typeface="Roboto"/>
                          <a:hlinkClick action="ppaction://hlinksldjump" r:id="rId8"/>
                        </a:rPr>
                        <a:t>Colors</a:t>
                      </a:r>
                      <a:endParaRPr b="1" sz="1000" u="sng">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All the colors used in this presentation</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Roboto"/>
                          <a:ea typeface="Roboto"/>
                          <a:cs typeface="Roboto"/>
                          <a:sym typeface="Roboto"/>
                          <a:hlinkClick action="ppaction://hlinksldjump" r:id="rId9"/>
                        </a:rPr>
                        <a:t>Icons</a:t>
                      </a:r>
                      <a:r>
                        <a:rPr b="1" lang="en" sz="1000">
                          <a:solidFill>
                            <a:schemeClr val="dk1"/>
                          </a:solidFill>
                          <a:latin typeface="Roboto"/>
                          <a:ea typeface="Roboto"/>
                          <a:cs typeface="Roboto"/>
                          <a:sym typeface="Roboto"/>
                        </a:rPr>
                        <a:t> </a:t>
                      </a:r>
                      <a:r>
                        <a:rPr lang="en" sz="1000">
                          <a:solidFill>
                            <a:schemeClr val="dk1"/>
                          </a:solidFill>
                          <a:latin typeface="Roboto"/>
                          <a:ea typeface="Roboto"/>
                          <a:cs typeface="Roboto"/>
                          <a:sym typeface="Roboto"/>
                        </a:rPr>
                        <a:t>and</a:t>
                      </a:r>
                      <a:r>
                        <a:rPr b="1" lang="en" sz="1000">
                          <a:solidFill>
                            <a:schemeClr val="dk1"/>
                          </a:solidFill>
                          <a:latin typeface="Roboto"/>
                          <a:ea typeface="Roboto"/>
                          <a:cs typeface="Roboto"/>
                          <a:sym typeface="Roboto"/>
                        </a:rPr>
                        <a:t> </a:t>
                      </a:r>
                      <a:r>
                        <a:rPr b="1" lang="en" sz="1000" u="sng">
                          <a:solidFill>
                            <a:schemeClr val="hlink"/>
                          </a:solidFill>
                          <a:latin typeface="Roboto"/>
                          <a:ea typeface="Roboto"/>
                          <a:cs typeface="Roboto"/>
                          <a:sym typeface="Roboto"/>
                          <a:hlinkClick action="ppaction://hlinksldjump" r:id="rId10"/>
                        </a:rPr>
                        <a:t>infographic resources</a:t>
                      </a:r>
                      <a:endParaRPr b="1" sz="1000" u="sng">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These can be used in the template, and their size and color can be edited</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a:solidFill>
                            <a:schemeClr val="dk1"/>
                          </a:solidFill>
                          <a:latin typeface="Roboto"/>
                          <a:ea typeface="Roboto"/>
                          <a:cs typeface="Roboto"/>
                          <a:sym typeface="Roboto"/>
                        </a:rPr>
                        <a:t>Editable presentation theme </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Roboto"/>
                          <a:ea typeface="Roboto"/>
                          <a:cs typeface="Roboto"/>
                          <a:sym typeface="Roboto"/>
                        </a:rPr>
                        <a:t>You can edit the master slides easily. For more info, click </a:t>
                      </a:r>
                      <a:r>
                        <a:rPr b="1" lang="en" sz="1000" u="sng">
                          <a:solidFill>
                            <a:schemeClr val="dk1"/>
                          </a:solidFill>
                          <a:latin typeface="Roboto"/>
                          <a:ea typeface="Roboto"/>
                          <a:cs typeface="Roboto"/>
                          <a:sym typeface="Roboto"/>
                          <a:hlinkClick r:id="rId11">
                            <a:extLst>
                              <a:ext uri="{A12FA001-AC4F-418D-AE19-62706E023703}">
                                <ahyp:hlinkClr val="tx"/>
                              </a:ext>
                            </a:extLst>
                          </a:hlinkClick>
                        </a:rPr>
                        <a:t>here</a:t>
                      </a:r>
                      <a:endParaRPr sz="1000">
                        <a:solidFill>
                          <a:schemeClr val="dk1"/>
                        </a:solidFill>
                        <a:latin typeface="Roboto"/>
                        <a:ea typeface="Roboto"/>
                        <a:cs typeface="Roboto"/>
                        <a:sym typeface="Robo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33" name="Google Shape;233;p34"/>
          <p:cNvSpPr txBox="1"/>
          <p:nvPr/>
        </p:nvSpPr>
        <p:spPr>
          <a:xfrm>
            <a:off x="720000" y="1228495"/>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solidFill>
                <a:schemeClr val="dk1"/>
              </a:solidFill>
              <a:latin typeface="Roboto"/>
              <a:ea typeface="Roboto"/>
              <a:cs typeface="Roboto"/>
              <a:sym typeface="Roboto"/>
            </a:endParaRPr>
          </a:p>
        </p:txBody>
      </p:sp>
      <p:sp>
        <p:nvSpPr>
          <p:cNvPr id="234" name="Google Shape;234;p34"/>
          <p:cNvSpPr txBox="1"/>
          <p:nvPr/>
        </p:nvSpPr>
        <p:spPr>
          <a:xfrm>
            <a:off x="1326925" y="3993645"/>
            <a:ext cx="19029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For more info:</a:t>
            </a:r>
            <a:br>
              <a:rPr b="1" lang="en" sz="1000">
                <a:solidFill>
                  <a:schemeClr val="dk1"/>
                </a:solidFill>
                <a:latin typeface="Roboto"/>
                <a:ea typeface="Roboto"/>
                <a:cs typeface="Roboto"/>
                <a:sym typeface="Roboto"/>
              </a:rPr>
            </a:br>
            <a:r>
              <a:rPr b="1" lang="en" sz="1000" u="sng">
                <a:solidFill>
                  <a:schemeClr val="dk1"/>
                </a:solidFill>
                <a:latin typeface="Roboto"/>
                <a:ea typeface="Roboto"/>
                <a:cs typeface="Roboto"/>
                <a:sym typeface="Roboto"/>
                <a:hlinkClick r:id="rId12">
                  <a:extLst>
                    <a:ext uri="{A12FA001-AC4F-418D-AE19-62706E023703}">
                      <ahyp:hlinkClr val="tx"/>
                    </a:ext>
                  </a:extLst>
                </a:hlinkClick>
              </a:rPr>
              <a:t>SLIDESGO</a:t>
            </a:r>
            <a:r>
              <a:rPr b="1" lang="en" sz="1000">
                <a:solidFill>
                  <a:schemeClr val="dk1"/>
                </a:solidFill>
                <a:latin typeface="Roboto"/>
                <a:ea typeface="Roboto"/>
                <a:cs typeface="Roboto"/>
                <a:sym typeface="Roboto"/>
              </a:rPr>
              <a:t> | </a:t>
            </a:r>
            <a:r>
              <a:rPr b="1" lang="en" sz="1000" u="sng">
                <a:solidFill>
                  <a:schemeClr val="dk1"/>
                </a:solidFill>
                <a:latin typeface="Roboto"/>
                <a:ea typeface="Roboto"/>
                <a:cs typeface="Roboto"/>
                <a:sym typeface="Roboto"/>
                <a:hlinkClick r:id="rId13">
                  <a:extLst>
                    <a:ext uri="{A12FA001-AC4F-418D-AE19-62706E023703}">
                      <ahyp:hlinkClr val="tx"/>
                    </a:ext>
                  </a:extLst>
                </a:hlinkClick>
              </a:rPr>
              <a:t>BLOG</a:t>
            </a:r>
            <a:r>
              <a:rPr b="1" lang="en" sz="1000">
                <a:solidFill>
                  <a:schemeClr val="dk1"/>
                </a:solidFill>
                <a:latin typeface="Roboto"/>
                <a:ea typeface="Roboto"/>
                <a:cs typeface="Roboto"/>
                <a:sym typeface="Roboto"/>
              </a:rPr>
              <a:t> | </a:t>
            </a:r>
            <a:r>
              <a:rPr b="1" lang="en" sz="1000" u="sng">
                <a:solidFill>
                  <a:schemeClr val="dk1"/>
                </a:solidFill>
                <a:latin typeface="Roboto"/>
                <a:ea typeface="Roboto"/>
                <a:cs typeface="Roboto"/>
                <a:sym typeface="Roboto"/>
                <a:hlinkClick r:id="rId14">
                  <a:extLst>
                    <a:ext uri="{A12FA001-AC4F-418D-AE19-62706E023703}">
                      <ahyp:hlinkClr val="tx"/>
                    </a:ext>
                  </a:extLst>
                </a:hlinkClick>
              </a:rPr>
              <a:t>FAQs</a:t>
            </a:r>
            <a:endParaRPr b="1" sz="1000" u="sng">
              <a:solidFill>
                <a:schemeClr val="dk1"/>
              </a:solidFill>
              <a:latin typeface="Roboto"/>
              <a:ea typeface="Roboto"/>
              <a:cs typeface="Roboto"/>
              <a:sym typeface="Roboto"/>
            </a:endParaRPr>
          </a:p>
        </p:txBody>
      </p:sp>
      <p:sp>
        <p:nvSpPr>
          <p:cNvPr id="235" name="Google Shape;235;p34"/>
          <p:cNvSpPr txBox="1"/>
          <p:nvPr/>
        </p:nvSpPr>
        <p:spPr>
          <a:xfrm>
            <a:off x="4485247" y="3993645"/>
            <a:ext cx="3331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You can visit our sister </a:t>
            </a:r>
            <a:r>
              <a:rPr lang="en" sz="1000">
                <a:solidFill>
                  <a:schemeClr val="dk1"/>
                </a:solidFill>
                <a:latin typeface="Roboto"/>
                <a:ea typeface="Roboto"/>
                <a:cs typeface="Roboto"/>
                <a:sym typeface="Roboto"/>
              </a:rPr>
              <a:t>projects</a:t>
            </a:r>
            <a:r>
              <a:rPr lang="en" sz="1000">
                <a:solidFill>
                  <a:schemeClr val="dk1"/>
                </a:solidFill>
                <a:latin typeface="Roboto"/>
                <a:ea typeface="Roboto"/>
                <a:cs typeface="Roboto"/>
                <a:sym typeface="Roboto"/>
              </a:rPr>
              <a:t>:</a:t>
            </a:r>
            <a:br>
              <a:rPr b="1" lang="en" sz="1000">
                <a:solidFill>
                  <a:schemeClr val="dk1"/>
                </a:solidFill>
                <a:latin typeface="Roboto"/>
                <a:ea typeface="Roboto"/>
                <a:cs typeface="Roboto"/>
                <a:sym typeface="Roboto"/>
              </a:rPr>
            </a:br>
            <a:r>
              <a:rPr b="1" lang="en" sz="1000" u="sng">
                <a:solidFill>
                  <a:schemeClr val="dk1"/>
                </a:solidFill>
                <a:latin typeface="Roboto"/>
                <a:ea typeface="Roboto"/>
                <a:cs typeface="Roboto"/>
                <a:sym typeface="Roboto"/>
                <a:hlinkClick r:id="rId15">
                  <a:extLst>
                    <a:ext uri="{A12FA001-AC4F-418D-AE19-62706E023703}">
                      <ahyp:hlinkClr val="tx"/>
                    </a:ext>
                  </a:extLst>
                </a:hlinkClick>
              </a:rPr>
              <a:t>FREEPIK</a:t>
            </a:r>
            <a:r>
              <a:rPr b="1" lang="en" sz="1000">
                <a:solidFill>
                  <a:schemeClr val="dk1"/>
                </a:solidFill>
                <a:latin typeface="Roboto"/>
                <a:ea typeface="Roboto"/>
                <a:cs typeface="Roboto"/>
                <a:sym typeface="Roboto"/>
              </a:rPr>
              <a:t> | </a:t>
            </a:r>
            <a:r>
              <a:rPr b="1" lang="en" sz="1000" u="sng">
                <a:solidFill>
                  <a:schemeClr val="dk1"/>
                </a:solidFill>
                <a:latin typeface="Roboto"/>
                <a:ea typeface="Roboto"/>
                <a:cs typeface="Roboto"/>
                <a:sym typeface="Roboto"/>
                <a:hlinkClick r:id="rId16">
                  <a:extLst>
                    <a:ext uri="{A12FA001-AC4F-418D-AE19-62706E023703}">
                      <ahyp:hlinkClr val="tx"/>
                    </a:ext>
                  </a:extLst>
                </a:hlinkClick>
              </a:rPr>
              <a:t>FLATICON</a:t>
            </a:r>
            <a:r>
              <a:rPr b="1" lang="en" sz="1000">
                <a:solidFill>
                  <a:schemeClr val="dk1"/>
                </a:solidFill>
                <a:latin typeface="Roboto"/>
                <a:ea typeface="Roboto"/>
                <a:cs typeface="Roboto"/>
                <a:sym typeface="Roboto"/>
              </a:rPr>
              <a:t> | </a:t>
            </a:r>
            <a:r>
              <a:rPr b="1" lang="en" sz="1000" u="sng">
                <a:solidFill>
                  <a:schemeClr val="dk1"/>
                </a:solidFill>
                <a:latin typeface="Roboto"/>
                <a:ea typeface="Roboto"/>
                <a:cs typeface="Roboto"/>
                <a:sym typeface="Roboto"/>
                <a:hlinkClick r:id="rId17">
                  <a:extLst>
                    <a:ext uri="{A12FA001-AC4F-418D-AE19-62706E023703}">
                      <ahyp:hlinkClr val="tx"/>
                    </a:ext>
                  </a:extLst>
                </a:hlinkClick>
              </a:rPr>
              <a:t>STORYSET</a:t>
            </a:r>
            <a:r>
              <a:rPr b="1" lang="en" sz="1000">
                <a:solidFill>
                  <a:schemeClr val="dk1"/>
                </a:solidFill>
                <a:latin typeface="Roboto"/>
                <a:ea typeface="Roboto"/>
                <a:cs typeface="Roboto"/>
                <a:sym typeface="Roboto"/>
              </a:rPr>
              <a:t> | </a:t>
            </a:r>
            <a:r>
              <a:rPr b="1" lang="en" sz="1000" u="sng">
                <a:solidFill>
                  <a:schemeClr val="dk1"/>
                </a:solidFill>
                <a:latin typeface="Roboto"/>
                <a:ea typeface="Roboto"/>
                <a:cs typeface="Roboto"/>
                <a:sym typeface="Roboto"/>
                <a:hlinkClick r:id="rId18">
                  <a:extLst>
                    <a:ext uri="{A12FA001-AC4F-418D-AE19-62706E023703}">
                      <ahyp:hlinkClr val="tx"/>
                    </a:ext>
                  </a:extLst>
                </a:hlinkClick>
              </a:rPr>
              <a:t>WEPIK</a:t>
            </a:r>
            <a:r>
              <a:rPr b="1" lang="en" sz="1000">
                <a:solidFill>
                  <a:schemeClr val="dk1"/>
                </a:solidFill>
                <a:latin typeface="Roboto"/>
                <a:ea typeface="Roboto"/>
                <a:cs typeface="Roboto"/>
                <a:sym typeface="Roboto"/>
              </a:rPr>
              <a:t> | </a:t>
            </a:r>
            <a:r>
              <a:rPr b="1" lang="en" sz="1000" u="sng">
                <a:solidFill>
                  <a:schemeClr val="dk1"/>
                </a:solidFill>
                <a:latin typeface="Roboto"/>
                <a:ea typeface="Roboto"/>
                <a:cs typeface="Roboto"/>
                <a:sym typeface="Roboto"/>
                <a:hlinkClick r:id="rId19">
                  <a:extLst>
                    <a:ext uri="{A12FA001-AC4F-418D-AE19-62706E023703}">
                      <ahyp:hlinkClr val="tx"/>
                    </a:ext>
                  </a:extLst>
                </a:hlinkClick>
              </a:rPr>
              <a:t>VIDEVO</a:t>
            </a:r>
            <a:endParaRPr b="1" sz="1000">
              <a:solidFill>
                <a:schemeClr val="dk1"/>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52"/>
          <p:cNvSpPr txBox="1"/>
          <p:nvPr>
            <p:ph type="title"/>
          </p:nvPr>
        </p:nvSpPr>
        <p:spPr>
          <a:xfrm>
            <a:off x="4878200" y="2562800"/>
            <a:ext cx="3544200" cy="10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00" name="Google Shape;600;p52"/>
          <p:cNvSpPr txBox="1"/>
          <p:nvPr>
            <p:ph idx="1" type="subTitle"/>
          </p:nvPr>
        </p:nvSpPr>
        <p:spPr>
          <a:xfrm>
            <a:off x="4878200" y="3469100"/>
            <a:ext cx="35442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Do you have any questions?</a:t>
            </a:r>
            <a:endParaRPr b="1"/>
          </a:p>
          <a:p>
            <a:pPr indent="0" lvl="0" marL="0" rtl="0" algn="l">
              <a:spcBef>
                <a:spcPts val="100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601" name="Google Shape;601;p52"/>
          <p:cNvSpPr txBox="1"/>
          <p:nvPr/>
        </p:nvSpPr>
        <p:spPr>
          <a:xfrm>
            <a:off x="1018025" y="1464126"/>
            <a:ext cx="2674800" cy="27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Please keep this slide for attribution</a:t>
            </a:r>
            <a:endParaRPr sz="1200">
              <a:solidFill>
                <a:schemeClr val="dk1"/>
              </a:solidFill>
              <a:latin typeface="Roboto"/>
              <a:ea typeface="Roboto"/>
              <a:cs typeface="Roboto"/>
              <a:sym typeface="Roboto"/>
            </a:endParaRPr>
          </a:p>
        </p:txBody>
      </p:sp>
      <p:cxnSp>
        <p:nvCxnSpPr>
          <p:cNvPr id="602" name="Google Shape;602;p52"/>
          <p:cNvCxnSpPr/>
          <p:nvPr/>
        </p:nvCxnSpPr>
        <p:spPr>
          <a:xfrm rot="10800000">
            <a:off x="713225" y="539600"/>
            <a:ext cx="0" cy="1218000"/>
          </a:xfrm>
          <a:prstGeom prst="straightConnector1">
            <a:avLst/>
          </a:prstGeom>
          <a:noFill/>
          <a:ln cap="flat" cmpd="sng" w="9525">
            <a:solidFill>
              <a:schemeClr val="dk1"/>
            </a:solidFill>
            <a:prstDash val="solid"/>
            <a:round/>
            <a:headEnd len="med" w="med" type="none"/>
            <a:tailEnd len="med" w="med" type="none"/>
          </a:ln>
        </p:spPr>
      </p:cxnSp>
      <p:sp>
        <p:nvSpPr>
          <p:cNvPr id="603" name="Google Shape;603;p52"/>
          <p:cNvSpPr txBox="1"/>
          <p:nvPr/>
        </p:nvSpPr>
        <p:spPr>
          <a:xfrm>
            <a:off x="713225" y="4604000"/>
            <a:ext cx="1731900" cy="34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Company X</a:t>
            </a:r>
            <a:endParaRPr>
              <a:solidFill>
                <a:schemeClr val="dk1"/>
              </a:solidFill>
              <a:latin typeface="Roboto"/>
              <a:ea typeface="Roboto"/>
              <a:cs typeface="Roboto"/>
              <a:sym typeface="Roboto"/>
            </a:endParaRPr>
          </a:p>
        </p:txBody>
      </p:sp>
      <p:sp>
        <p:nvSpPr>
          <p:cNvPr id="604" name="Google Shape;604;p52"/>
          <p:cNvSpPr/>
          <p:nvPr/>
        </p:nvSpPr>
        <p:spPr>
          <a:xfrm>
            <a:off x="4225115" y="4007793"/>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 name="Google Shape;605;p52"/>
          <p:cNvGrpSpPr/>
          <p:nvPr/>
        </p:nvGrpSpPr>
        <p:grpSpPr>
          <a:xfrm>
            <a:off x="4225093" y="3368989"/>
            <a:ext cx="407432" cy="407391"/>
            <a:chOff x="812101" y="2571761"/>
            <a:chExt cx="417066" cy="417024"/>
          </a:xfrm>
        </p:grpSpPr>
        <p:sp>
          <p:nvSpPr>
            <p:cNvPr id="606" name="Google Shape;606;p52"/>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2"/>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2"/>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2"/>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52"/>
          <p:cNvGrpSpPr/>
          <p:nvPr/>
        </p:nvGrpSpPr>
        <p:grpSpPr>
          <a:xfrm>
            <a:off x="4225120" y="2730185"/>
            <a:ext cx="407391" cy="407391"/>
            <a:chOff x="1323129" y="2571761"/>
            <a:chExt cx="417024" cy="417024"/>
          </a:xfrm>
        </p:grpSpPr>
        <p:sp>
          <p:nvSpPr>
            <p:cNvPr id="611" name="Google Shape;611;p52"/>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2"/>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2"/>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2"/>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15" name="Google Shape;615;p52"/>
          <p:cNvPicPr preferRelativeResize="0"/>
          <p:nvPr/>
        </p:nvPicPr>
        <p:blipFill rotWithShape="1">
          <a:blip r:embed="rId3">
            <a:alphaModFix/>
          </a:blip>
          <a:srcRect b="0" l="18135" r="28664" t="0"/>
          <a:stretch/>
        </p:blipFill>
        <p:spPr>
          <a:xfrm>
            <a:off x="7341574" y="0"/>
            <a:ext cx="1111350" cy="2089049"/>
          </a:xfrm>
          <a:prstGeom prst="rect">
            <a:avLst/>
          </a:prstGeom>
          <a:noFill/>
          <a:ln>
            <a:noFill/>
          </a:ln>
          <a:effectLst>
            <a:outerShdw blurRad="285750" rotWithShape="0" algn="bl" dir="8220000" dist="133350">
              <a:schemeClr val="accent3"/>
            </a:outerShdw>
          </a:effectLst>
        </p:spPr>
      </p:pic>
      <p:pic>
        <p:nvPicPr>
          <p:cNvPr id="616" name="Google Shape;616;p52"/>
          <p:cNvPicPr preferRelativeResize="0"/>
          <p:nvPr/>
        </p:nvPicPr>
        <p:blipFill rotWithShape="1">
          <a:blip r:embed="rId4">
            <a:alphaModFix/>
          </a:blip>
          <a:srcRect b="19000" l="0" r="0" t="36357"/>
          <a:stretch/>
        </p:blipFill>
        <p:spPr>
          <a:xfrm>
            <a:off x="0" y="3621500"/>
            <a:ext cx="2445125" cy="543750"/>
          </a:xfrm>
          <a:prstGeom prst="rect">
            <a:avLst/>
          </a:prstGeom>
          <a:noFill/>
          <a:ln>
            <a:noFill/>
          </a:ln>
          <a:effectLst>
            <a:outerShdw blurRad="428625" rotWithShape="0" algn="bl" dir="2460000" dist="133350">
              <a:schemeClr val="accent3"/>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622" name="Google Shape;622;p53"/>
          <p:cNvGrpSpPr/>
          <p:nvPr/>
        </p:nvGrpSpPr>
        <p:grpSpPr>
          <a:xfrm>
            <a:off x="7230936" y="3897567"/>
            <a:ext cx="376777" cy="376795"/>
            <a:chOff x="10008691" y="4975529"/>
            <a:chExt cx="554655" cy="554681"/>
          </a:xfrm>
        </p:grpSpPr>
        <p:sp>
          <p:nvSpPr>
            <p:cNvPr id="623" name="Google Shape;623;p53"/>
            <p:cNvSpPr/>
            <p:nvPr/>
          </p:nvSpPr>
          <p:spPr>
            <a:xfrm>
              <a:off x="10334735" y="5170533"/>
              <a:ext cx="228611" cy="162502"/>
            </a:xfrm>
            <a:custGeom>
              <a:rect b="b" l="l" r="r" t="t"/>
              <a:pathLst>
                <a:path extrusionOk="0" h="162502" w="228611">
                  <a:moveTo>
                    <a:pt x="0" y="162502"/>
                  </a:moveTo>
                  <a:lnTo>
                    <a:pt x="228611" y="162502"/>
                  </a:lnTo>
                  <a:lnTo>
                    <a:pt x="228611" y="0"/>
                  </a:lnTo>
                  <a:lnTo>
                    <a:pt x="0" y="0"/>
                  </a:lnTo>
                  <a:lnTo>
                    <a:pt x="0" y="162502"/>
                  </a:lnTo>
                  <a:close/>
                  <a:moveTo>
                    <a:pt x="32504" y="32502"/>
                  </a:moveTo>
                  <a:lnTo>
                    <a:pt x="196108" y="32502"/>
                  </a:lnTo>
                  <a:lnTo>
                    <a:pt x="196108" y="130000"/>
                  </a:lnTo>
                  <a:lnTo>
                    <a:pt x="32504" y="130000"/>
                  </a:lnTo>
                  <a:lnTo>
                    <a:pt x="32504"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53"/>
            <p:cNvSpPr/>
            <p:nvPr/>
          </p:nvSpPr>
          <p:spPr>
            <a:xfrm>
              <a:off x="10073698" y="5040525"/>
              <a:ext cx="97510" cy="97506"/>
            </a:xfrm>
            <a:custGeom>
              <a:rect b="b" l="l" r="r" t="t"/>
              <a:pathLst>
                <a:path extrusionOk="0" h="97506" w="97510">
                  <a:moveTo>
                    <a:pt x="48717" y="97506"/>
                  </a:moveTo>
                  <a:cubicBezTo>
                    <a:pt x="75635" y="97506"/>
                    <a:pt x="97511" y="75639"/>
                    <a:pt x="97511" y="48753"/>
                  </a:cubicBezTo>
                  <a:cubicBezTo>
                    <a:pt x="97511" y="21867"/>
                    <a:pt x="75635" y="0"/>
                    <a:pt x="48717" y="0"/>
                  </a:cubicBezTo>
                  <a:cubicBezTo>
                    <a:pt x="21876" y="0"/>
                    <a:pt x="0" y="21867"/>
                    <a:pt x="0" y="48753"/>
                  </a:cubicBezTo>
                  <a:cubicBezTo>
                    <a:pt x="0" y="75639"/>
                    <a:pt x="21799" y="97506"/>
                    <a:pt x="48717" y="97506"/>
                  </a:cubicBezTo>
                  <a:close/>
                  <a:moveTo>
                    <a:pt x="48717" y="32510"/>
                  </a:moveTo>
                  <a:cubicBezTo>
                    <a:pt x="57716" y="32510"/>
                    <a:pt x="65008" y="39801"/>
                    <a:pt x="65008" y="48761"/>
                  </a:cubicBezTo>
                  <a:cubicBezTo>
                    <a:pt x="65008" y="57720"/>
                    <a:pt x="57716" y="65012"/>
                    <a:pt x="48717" y="65012"/>
                  </a:cubicBezTo>
                  <a:cubicBezTo>
                    <a:pt x="39796" y="65012"/>
                    <a:pt x="32504" y="57720"/>
                    <a:pt x="32504" y="48761"/>
                  </a:cubicBezTo>
                  <a:cubicBezTo>
                    <a:pt x="32504" y="39801"/>
                    <a:pt x="39796" y="32510"/>
                    <a:pt x="48717" y="3251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53"/>
            <p:cNvSpPr/>
            <p:nvPr/>
          </p:nvSpPr>
          <p:spPr>
            <a:xfrm>
              <a:off x="10073698" y="5170533"/>
              <a:ext cx="97510" cy="32501"/>
            </a:xfrm>
            <a:custGeom>
              <a:rect b="b" l="l" r="r" t="t"/>
              <a:pathLst>
                <a:path extrusionOk="0" h="32501" w="97510">
                  <a:moveTo>
                    <a:pt x="0" y="0"/>
                  </a:moveTo>
                  <a:lnTo>
                    <a:pt x="97511" y="0"/>
                  </a:lnTo>
                  <a:lnTo>
                    <a:pt x="97511"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53"/>
            <p:cNvSpPr/>
            <p:nvPr/>
          </p:nvSpPr>
          <p:spPr>
            <a:xfrm>
              <a:off x="10399743" y="5235537"/>
              <a:ext cx="98596" cy="32501"/>
            </a:xfrm>
            <a:custGeom>
              <a:rect b="b" l="l" r="r" t="t"/>
              <a:pathLst>
                <a:path extrusionOk="0" h="32501" w="98596">
                  <a:moveTo>
                    <a:pt x="0" y="0"/>
                  </a:moveTo>
                  <a:lnTo>
                    <a:pt x="98597" y="0"/>
                  </a:lnTo>
                  <a:lnTo>
                    <a:pt x="98597"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53"/>
            <p:cNvSpPr/>
            <p:nvPr/>
          </p:nvSpPr>
          <p:spPr>
            <a:xfrm>
              <a:off x="10334735" y="4975529"/>
              <a:ext cx="228611" cy="162502"/>
            </a:xfrm>
            <a:custGeom>
              <a:rect b="b" l="l" r="r" t="t"/>
              <a:pathLst>
                <a:path extrusionOk="0" h="162502" w="228611">
                  <a:moveTo>
                    <a:pt x="0" y="162502"/>
                  </a:moveTo>
                  <a:lnTo>
                    <a:pt x="228611" y="162502"/>
                  </a:lnTo>
                  <a:lnTo>
                    <a:pt x="228611" y="0"/>
                  </a:lnTo>
                  <a:lnTo>
                    <a:pt x="0" y="0"/>
                  </a:lnTo>
                  <a:lnTo>
                    <a:pt x="0" y="162502"/>
                  </a:lnTo>
                  <a:close/>
                  <a:moveTo>
                    <a:pt x="32504" y="32510"/>
                  </a:moveTo>
                  <a:lnTo>
                    <a:pt x="196108" y="32510"/>
                  </a:lnTo>
                  <a:lnTo>
                    <a:pt x="196108" y="130008"/>
                  </a:lnTo>
                  <a:lnTo>
                    <a:pt x="32504" y="130008"/>
                  </a:lnTo>
                  <a:lnTo>
                    <a:pt x="32504" y="325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53"/>
            <p:cNvSpPr/>
            <p:nvPr/>
          </p:nvSpPr>
          <p:spPr>
            <a:xfrm>
              <a:off x="10399743" y="5040532"/>
              <a:ext cx="98596" cy="32502"/>
            </a:xfrm>
            <a:custGeom>
              <a:rect b="b" l="l" r="r" t="t"/>
              <a:pathLst>
                <a:path extrusionOk="0" h="32502" w="98596">
                  <a:moveTo>
                    <a:pt x="0" y="0"/>
                  </a:moveTo>
                  <a:lnTo>
                    <a:pt x="98597" y="0"/>
                  </a:lnTo>
                  <a:lnTo>
                    <a:pt x="98597"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53"/>
            <p:cNvSpPr/>
            <p:nvPr/>
          </p:nvSpPr>
          <p:spPr>
            <a:xfrm>
              <a:off x="10334735" y="5365537"/>
              <a:ext cx="228611" cy="164673"/>
            </a:xfrm>
            <a:custGeom>
              <a:rect b="b" l="l" r="r" t="t"/>
              <a:pathLst>
                <a:path extrusionOk="0" h="164673" w="228611">
                  <a:moveTo>
                    <a:pt x="48795" y="0"/>
                  </a:moveTo>
                  <a:cubicBezTo>
                    <a:pt x="21876" y="0"/>
                    <a:pt x="0" y="21867"/>
                    <a:pt x="0" y="48753"/>
                  </a:cubicBezTo>
                  <a:lnTo>
                    <a:pt x="0" y="83419"/>
                  </a:lnTo>
                  <a:cubicBezTo>
                    <a:pt x="0" y="110297"/>
                    <a:pt x="21876" y="132172"/>
                    <a:pt x="48795" y="132172"/>
                  </a:cubicBezTo>
                  <a:lnTo>
                    <a:pt x="65008" y="132172"/>
                  </a:lnTo>
                  <a:lnTo>
                    <a:pt x="65008" y="164674"/>
                  </a:lnTo>
                  <a:lnTo>
                    <a:pt x="228611" y="164674"/>
                  </a:lnTo>
                  <a:lnTo>
                    <a:pt x="228611" y="8"/>
                  </a:lnTo>
                  <a:cubicBezTo>
                    <a:pt x="196884" y="0"/>
                    <a:pt x="93865" y="0"/>
                    <a:pt x="48795" y="0"/>
                  </a:cubicBezTo>
                  <a:close/>
                  <a:moveTo>
                    <a:pt x="97511" y="32494"/>
                  </a:moveTo>
                  <a:lnTo>
                    <a:pt x="196108" y="32494"/>
                  </a:lnTo>
                  <a:lnTo>
                    <a:pt x="196108" y="132164"/>
                  </a:lnTo>
                  <a:lnTo>
                    <a:pt x="97511" y="132164"/>
                  </a:lnTo>
                  <a:lnTo>
                    <a:pt x="97511" y="32494"/>
                  </a:lnTo>
                  <a:close/>
                  <a:moveTo>
                    <a:pt x="48795" y="99662"/>
                  </a:moveTo>
                  <a:cubicBezTo>
                    <a:pt x="39796" y="99662"/>
                    <a:pt x="32504" y="92371"/>
                    <a:pt x="32504" y="83411"/>
                  </a:cubicBezTo>
                  <a:lnTo>
                    <a:pt x="32504" y="48745"/>
                  </a:lnTo>
                  <a:cubicBezTo>
                    <a:pt x="32504" y="39786"/>
                    <a:pt x="39796" y="32494"/>
                    <a:pt x="48795" y="32494"/>
                  </a:cubicBezTo>
                  <a:lnTo>
                    <a:pt x="65008" y="32494"/>
                  </a:lnTo>
                  <a:lnTo>
                    <a:pt x="65008" y="99662"/>
                  </a:lnTo>
                  <a:lnTo>
                    <a:pt x="48795" y="9966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53"/>
            <p:cNvSpPr/>
            <p:nvPr/>
          </p:nvSpPr>
          <p:spPr>
            <a:xfrm>
              <a:off x="10008691" y="4975536"/>
              <a:ext cx="293541" cy="424666"/>
            </a:xfrm>
            <a:custGeom>
              <a:rect b="b" l="l" r="r" t="t"/>
              <a:pathLst>
                <a:path extrusionOk="0" h="424666" w="293541">
                  <a:moveTo>
                    <a:pt x="293541" y="0"/>
                  </a:moveTo>
                  <a:lnTo>
                    <a:pt x="0" y="0"/>
                  </a:lnTo>
                  <a:lnTo>
                    <a:pt x="0" y="424667"/>
                  </a:lnTo>
                  <a:lnTo>
                    <a:pt x="293541" y="424667"/>
                  </a:lnTo>
                  <a:lnTo>
                    <a:pt x="293541" y="0"/>
                  </a:lnTo>
                  <a:close/>
                  <a:moveTo>
                    <a:pt x="261037" y="392165"/>
                  </a:moveTo>
                  <a:lnTo>
                    <a:pt x="32504" y="392165"/>
                  </a:lnTo>
                  <a:lnTo>
                    <a:pt x="32504" y="32502"/>
                  </a:lnTo>
                  <a:lnTo>
                    <a:pt x="261037" y="32502"/>
                  </a:lnTo>
                  <a:lnTo>
                    <a:pt x="261037" y="39216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53"/>
            <p:cNvSpPr/>
            <p:nvPr/>
          </p:nvSpPr>
          <p:spPr>
            <a:xfrm>
              <a:off x="10008691" y="5432697"/>
              <a:ext cx="313632" cy="97498"/>
            </a:xfrm>
            <a:custGeom>
              <a:rect b="b" l="l" r="r" t="t"/>
              <a:pathLst>
                <a:path extrusionOk="0" h="97498" w="313632">
                  <a:moveTo>
                    <a:pt x="313633" y="48753"/>
                  </a:moveTo>
                  <a:lnTo>
                    <a:pt x="216122" y="0"/>
                  </a:lnTo>
                  <a:lnTo>
                    <a:pt x="0" y="0"/>
                  </a:lnTo>
                  <a:lnTo>
                    <a:pt x="0" y="97498"/>
                  </a:lnTo>
                  <a:lnTo>
                    <a:pt x="216122" y="97498"/>
                  </a:lnTo>
                  <a:lnTo>
                    <a:pt x="313633" y="48753"/>
                  </a:lnTo>
                  <a:close/>
                  <a:moveTo>
                    <a:pt x="32504" y="32502"/>
                  </a:moveTo>
                  <a:lnTo>
                    <a:pt x="65007" y="32502"/>
                  </a:lnTo>
                  <a:lnTo>
                    <a:pt x="65007" y="65004"/>
                  </a:lnTo>
                  <a:lnTo>
                    <a:pt x="32504" y="65004"/>
                  </a:lnTo>
                  <a:lnTo>
                    <a:pt x="32504" y="32502"/>
                  </a:lnTo>
                  <a:close/>
                  <a:moveTo>
                    <a:pt x="97511" y="65004"/>
                  </a:moveTo>
                  <a:lnTo>
                    <a:pt x="97511" y="32502"/>
                  </a:lnTo>
                  <a:lnTo>
                    <a:pt x="208442" y="32502"/>
                  </a:lnTo>
                  <a:lnTo>
                    <a:pt x="241023" y="48753"/>
                  </a:lnTo>
                  <a:lnTo>
                    <a:pt x="208442" y="65004"/>
                  </a:lnTo>
                  <a:lnTo>
                    <a:pt x="97511" y="6500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32" name="Google Shape;632;p53"/>
          <p:cNvGrpSpPr/>
          <p:nvPr/>
        </p:nvGrpSpPr>
        <p:grpSpPr>
          <a:xfrm>
            <a:off x="6491669" y="3897567"/>
            <a:ext cx="242876" cy="376780"/>
            <a:chOff x="8822115" y="4975529"/>
            <a:chExt cx="357539" cy="554659"/>
          </a:xfrm>
        </p:grpSpPr>
        <p:sp>
          <p:nvSpPr>
            <p:cNvPr id="633" name="Google Shape;633;p53"/>
            <p:cNvSpPr/>
            <p:nvPr/>
          </p:nvSpPr>
          <p:spPr>
            <a:xfrm>
              <a:off x="8822115" y="4975529"/>
              <a:ext cx="357539" cy="554659"/>
            </a:xfrm>
            <a:custGeom>
              <a:rect b="b" l="l" r="r" t="t"/>
              <a:pathLst>
                <a:path extrusionOk="0" h="554659" w="357539">
                  <a:moveTo>
                    <a:pt x="357539" y="162502"/>
                  </a:moveTo>
                  <a:lnTo>
                    <a:pt x="292532" y="162502"/>
                  </a:lnTo>
                  <a:lnTo>
                    <a:pt x="292532" y="74522"/>
                  </a:lnTo>
                  <a:lnTo>
                    <a:pt x="217984" y="0"/>
                  </a:lnTo>
                  <a:lnTo>
                    <a:pt x="139556" y="0"/>
                  </a:lnTo>
                  <a:lnTo>
                    <a:pt x="65007" y="74514"/>
                  </a:lnTo>
                  <a:lnTo>
                    <a:pt x="65007" y="162494"/>
                  </a:lnTo>
                  <a:lnTo>
                    <a:pt x="0" y="162494"/>
                  </a:lnTo>
                  <a:lnTo>
                    <a:pt x="0" y="554660"/>
                  </a:lnTo>
                  <a:lnTo>
                    <a:pt x="357539" y="554660"/>
                  </a:lnTo>
                  <a:lnTo>
                    <a:pt x="357539" y="162502"/>
                  </a:lnTo>
                  <a:close/>
                  <a:moveTo>
                    <a:pt x="227525" y="162502"/>
                  </a:moveTo>
                  <a:lnTo>
                    <a:pt x="227525" y="97506"/>
                  </a:lnTo>
                  <a:lnTo>
                    <a:pt x="260029" y="97506"/>
                  </a:lnTo>
                  <a:lnTo>
                    <a:pt x="260029" y="162502"/>
                  </a:lnTo>
                  <a:lnTo>
                    <a:pt x="227525" y="162502"/>
                  </a:lnTo>
                  <a:close/>
                  <a:moveTo>
                    <a:pt x="195021" y="97506"/>
                  </a:moveTo>
                  <a:lnTo>
                    <a:pt x="195021" y="162502"/>
                  </a:lnTo>
                  <a:lnTo>
                    <a:pt x="162518" y="162502"/>
                  </a:lnTo>
                  <a:lnTo>
                    <a:pt x="162518" y="97506"/>
                  </a:lnTo>
                  <a:lnTo>
                    <a:pt x="195021" y="97506"/>
                  </a:lnTo>
                  <a:close/>
                  <a:moveTo>
                    <a:pt x="152977" y="32510"/>
                  </a:moveTo>
                  <a:lnTo>
                    <a:pt x="204563" y="32510"/>
                  </a:lnTo>
                  <a:lnTo>
                    <a:pt x="237067" y="65012"/>
                  </a:lnTo>
                  <a:lnTo>
                    <a:pt x="120473" y="65012"/>
                  </a:lnTo>
                  <a:lnTo>
                    <a:pt x="152977" y="32510"/>
                  </a:lnTo>
                  <a:close/>
                  <a:moveTo>
                    <a:pt x="97511" y="97506"/>
                  </a:moveTo>
                  <a:lnTo>
                    <a:pt x="130014" y="97506"/>
                  </a:lnTo>
                  <a:lnTo>
                    <a:pt x="130014" y="162502"/>
                  </a:lnTo>
                  <a:lnTo>
                    <a:pt x="97511" y="162502"/>
                  </a:lnTo>
                  <a:lnTo>
                    <a:pt x="97511" y="97506"/>
                  </a:lnTo>
                  <a:close/>
                  <a:moveTo>
                    <a:pt x="325036" y="522173"/>
                  </a:moveTo>
                  <a:lnTo>
                    <a:pt x="32503" y="522173"/>
                  </a:lnTo>
                  <a:lnTo>
                    <a:pt x="32503" y="195004"/>
                  </a:lnTo>
                  <a:lnTo>
                    <a:pt x="325036" y="195004"/>
                  </a:lnTo>
                  <a:lnTo>
                    <a:pt x="325036" y="52217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53"/>
            <p:cNvSpPr/>
            <p:nvPr/>
          </p:nvSpPr>
          <p:spPr>
            <a:xfrm>
              <a:off x="8877115" y="5216532"/>
              <a:ext cx="247617" cy="182585"/>
            </a:xfrm>
            <a:custGeom>
              <a:rect b="b" l="l" r="r" t="t"/>
              <a:pathLst>
                <a:path extrusionOk="0" h="182585" w="247617">
                  <a:moveTo>
                    <a:pt x="247617" y="182585"/>
                  </a:moveTo>
                  <a:lnTo>
                    <a:pt x="172525" y="32502"/>
                  </a:lnTo>
                  <a:lnTo>
                    <a:pt x="140022" y="97498"/>
                  </a:lnTo>
                  <a:lnTo>
                    <a:pt x="91228" y="0"/>
                  </a:lnTo>
                  <a:lnTo>
                    <a:pt x="0" y="182585"/>
                  </a:lnTo>
                  <a:lnTo>
                    <a:pt x="247617" y="182585"/>
                  </a:lnTo>
                  <a:close/>
                  <a:moveTo>
                    <a:pt x="195022" y="150083"/>
                  </a:moveTo>
                  <a:lnTo>
                    <a:pt x="150029" y="150083"/>
                  </a:lnTo>
                  <a:lnTo>
                    <a:pt x="172525" y="105170"/>
                  </a:lnTo>
                  <a:lnTo>
                    <a:pt x="195022" y="150083"/>
                  </a:lnTo>
                  <a:close/>
                  <a:moveTo>
                    <a:pt x="52596" y="150083"/>
                  </a:moveTo>
                  <a:lnTo>
                    <a:pt x="91305" y="72668"/>
                  </a:lnTo>
                  <a:lnTo>
                    <a:pt x="121870" y="133832"/>
                  </a:lnTo>
                  <a:lnTo>
                    <a:pt x="113724" y="150083"/>
                  </a:lnTo>
                  <a:lnTo>
                    <a:pt x="52596"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35" name="Google Shape;635;p53"/>
          <p:cNvGrpSpPr/>
          <p:nvPr/>
        </p:nvGrpSpPr>
        <p:grpSpPr>
          <a:xfrm>
            <a:off x="5653322" y="3897572"/>
            <a:ext cx="287025" cy="376785"/>
            <a:chOff x="7620195" y="4975536"/>
            <a:chExt cx="422531" cy="554667"/>
          </a:xfrm>
        </p:grpSpPr>
        <p:sp>
          <p:nvSpPr>
            <p:cNvPr id="636" name="Google Shape;636;p53"/>
            <p:cNvSpPr/>
            <p:nvPr/>
          </p:nvSpPr>
          <p:spPr>
            <a:xfrm>
              <a:off x="7740148" y="5151528"/>
              <a:ext cx="247577" cy="182585"/>
            </a:xfrm>
            <a:custGeom>
              <a:rect b="b" l="l" r="r" t="t"/>
              <a:pathLst>
                <a:path extrusionOk="0" h="182585" w="247577">
                  <a:moveTo>
                    <a:pt x="247578" y="182585"/>
                  </a:moveTo>
                  <a:lnTo>
                    <a:pt x="172564" y="32502"/>
                  </a:lnTo>
                  <a:lnTo>
                    <a:pt x="140060" y="97498"/>
                  </a:lnTo>
                  <a:lnTo>
                    <a:pt x="91266" y="0"/>
                  </a:lnTo>
                  <a:lnTo>
                    <a:pt x="0" y="182585"/>
                  </a:lnTo>
                  <a:lnTo>
                    <a:pt x="247578" y="182585"/>
                  </a:lnTo>
                  <a:close/>
                  <a:moveTo>
                    <a:pt x="194983" y="150091"/>
                  </a:moveTo>
                  <a:lnTo>
                    <a:pt x="150068" y="150091"/>
                  </a:lnTo>
                  <a:lnTo>
                    <a:pt x="172564" y="105178"/>
                  </a:lnTo>
                  <a:lnTo>
                    <a:pt x="194983" y="150091"/>
                  </a:lnTo>
                  <a:close/>
                  <a:moveTo>
                    <a:pt x="121907" y="133840"/>
                  </a:moveTo>
                  <a:lnTo>
                    <a:pt x="113762" y="150091"/>
                  </a:lnTo>
                  <a:lnTo>
                    <a:pt x="52634" y="150091"/>
                  </a:lnTo>
                  <a:lnTo>
                    <a:pt x="91344" y="72676"/>
                  </a:lnTo>
                  <a:lnTo>
                    <a:pt x="121907" y="13384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53"/>
            <p:cNvSpPr/>
            <p:nvPr/>
          </p:nvSpPr>
          <p:spPr>
            <a:xfrm>
              <a:off x="7620195" y="4975536"/>
              <a:ext cx="422531" cy="554667"/>
            </a:xfrm>
            <a:custGeom>
              <a:rect b="b" l="l" r="r" t="t"/>
              <a:pathLst>
                <a:path extrusionOk="0" h="554667" w="422531">
                  <a:moveTo>
                    <a:pt x="48748" y="554667"/>
                  </a:moveTo>
                  <a:lnTo>
                    <a:pt x="390027" y="554667"/>
                  </a:lnTo>
                  <a:lnTo>
                    <a:pt x="390027" y="489671"/>
                  </a:lnTo>
                  <a:lnTo>
                    <a:pt x="422531" y="489671"/>
                  </a:lnTo>
                  <a:lnTo>
                    <a:pt x="422531" y="32502"/>
                  </a:lnTo>
                  <a:lnTo>
                    <a:pt x="123188" y="32510"/>
                  </a:lnTo>
                  <a:cubicBezTo>
                    <a:pt x="107324" y="32510"/>
                    <a:pt x="94050" y="27305"/>
                    <a:pt x="86790" y="18252"/>
                  </a:cubicBezTo>
                  <a:cubicBezTo>
                    <a:pt x="77481" y="6655"/>
                    <a:pt x="63618" y="0"/>
                    <a:pt x="48755" y="0"/>
                  </a:cubicBezTo>
                  <a:cubicBezTo>
                    <a:pt x="21875" y="0"/>
                    <a:pt x="0" y="21867"/>
                    <a:pt x="0" y="48753"/>
                  </a:cubicBezTo>
                  <a:lnTo>
                    <a:pt x="0" y="505922"/>
                  </a:lnTo>
                  <a:cubicBezTo>
                    <a:pt x="-8" y="532792"/>
                    <a:pt x="21860" y="554667"/>
                    <a:pt x="48748" y="554667"/>
                  </a:cubicBezTo>
                  <a:close/>
                  <a:moveTo>
                    <a:pt x="325020" y="87980"/>
                  </a:moveTo>
                  <a:lnTo>
                    <a:pt x="367066" y="130000"/>
                  </a:lnTo>
                  <a:lnTo>
                    <a:pt x="325020" y="130000"/>
                  </a:lnTo>
                  <a:lnTo>
                    <a:pt x="325020" y="87980"/>
                  </a:lnTo>
                  <a:close/>
                  <a:moveTo>
                    <a:pt x="390027" y="107016"/>
                  </a:moveTo>
                  <a:lnTo>
                    <a:pt x="347983" y="64996"/>
                  </a:lnTo>
                  <a:lnTo>
                    <a:pt x="390027" y="64996"/>
                  </a:lnTo>
                  <a:lnTo>
                    <a:pt x="390027" y="107016"/>
                  </a:lnTo>
                  <a:close/>
                  <a:moveTo>
                    <a:pt x="292517" y="64996"/>
                  </a:moveTo>
                  <a:lnTo>
                    <a:pt x="292517" y="162494"/>
                  </a:lnTo>
                  <a:lnTo>
                    <a:pt x="390027" y="162494"/>
                  </a:lnTo>
                  <a:lnTo>
                    <a:pt x="390027" y="457161"/>
                  </a:lnTo>
                  <a:cubicBezTo>
                    <a:pt x="386847" y="457161"/>
                    <a:pt x="115368" y="457161"/>
                    <a:pt x="97495" y="457161"/>
                  </a:cubicBezTo>
                  <a:lnTo>
                    <a:pt x="97495" y="61529"/>
                  </a:lnTo>
                  <a:cubicBezTo>
                    <a:pt x="105493" y="63794"/>
                    <a:pt x="114127" y="64996"/>
                    <a:pt x="123180" y="64996"/>
                  </a:cubicBezTo>
                  <a:lnTo>
                    <a:pt x="292517" y="64996"/>
                  </a:lnTo>
                  <a:close/>
                  <a:moveTo>
                    <a:pt x="48748" y="32502"/>
                  </a:moveTo>
                  <a:cubicBezTo>
                    <a:pt x="57746" y="32502"/>
                    <a:pt x="61183" y="38630"/>
                    <a:pt x="65000" y="42609"/>
                  </a:cubicBezTo>
                  <a:lnTo>
                    <a:pt x="65000" y="457169"/>
                  </a:lnTo>
                  <a:lnTo>
                    <a:pt x="48748" y="457169"/>
                  </a:lnTo>
                  <a:cubicBezTo>
                    <a:pt x="43054" y="457169"/>
                    <a:pt x="37584" y="458162"/>
                    <a:pt x="32496" y="459961"/>
                  </a:cubicBezTo>
                  <a:lnTo>
                    <a:pt x="32496" y="48753"/>
                  </a:lnTo>
                  <a:cubicBezTo>
                    <a:pt x="32496" y="39786"/>
                    <a:pt x="39788" y="32502"/>
                    <a:pt x="48748" y="32502"/>
                  </a:cubicBezTo>
                  <a:close/>
                  <a:moveTo>
                    <a:pt x="48748" y="489663"/>
                  </a:moveTo>
                  <a:lnTo>
                    <a:pt x="357524" y="489663"/>
                  </a:lnTo>
                  <a:lnTo>
                    <a:pt x="357524" y="522165"/>
                  </a:lnTo>
                  <a:lnTo>
                    <a:pt x="48748" y="522165"/>
                  </a:lnTo>
                  <a:cubicBezTo>
                    <a:pt x="39788" y="522165"/>
                    <a:pt x="32496" y="514874"/>
                    <a:pt x="32496" y="505914"/>
                  </a:cubicBezTo>
                  <a:cubicBezTo>
                    <a:pt x="32496" y="496955"/>
                    <a:pt x="39788" y="489663"/>
                    <a:pt x="48748" y="48966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38" name="Google Shape;638;p53"/>
          <p:cNvGrpSpPr/>
          <p:nvPr/>
        </p:nvGrpSpPr>
        <p:grpSpPr>
          <a:xfrm>
            <a:off x="4826252" y="3897572"/>
            <a:ext cx="287020" cy="376785"/>
            <a:chOff x="6402838" y="4975536"/>
            <a:chExt cx="422523" cy="554667"/>
          </a:xfrm>
        </p:grpSpPr>
        <p:sp>
          <p:nvSpPr>
            <p:cNvPr id="639" name="Google Shape;639;p53"/>
            <p:cNvSpPr/>
            <p:nvPr/>
          </p:nvSpPr>
          <p:spPr>
            <a:xfrm>
              <a:off x="6402838" y="4975536"/>
              <a:ext cx="422523" cy="554667"/>
            </a:xfrm>
            <a:custGeom>
              <a:rect b="b" l="l" r="r" t="t"/>
              <a:pathLst>
                <a:path extrusionOk="0" h="554667" w="422523">
                  <a:moveTo>
                    <a:pt x="422524" y="399906"/>
                  </a:moveTo>
                  <a:cubicBezTo>
                    <a:pt x="422524" y="225373"/>
                    <a:pt x="390842" y="85063"/>
                    <a:pt x="390020" y="79641"/>
                  </a:cubicBezTo>
                  <a:lnTo>
                    <a:pt x="390020" y="0"/>
                  </a:lnTo>
                  <a:lnTo>
                    <a:pt x="32504" y="0"/>
                  </a:lnTo>
                  <a:lnTo>
                    <a:pt x="32504" y="79641"/>
                  </a:lnTo>
                  <a:cubicBezTo>
                    <a:pt x="31045" y="89299"/>
                    <a:pt x="0" y="221300"/>
                    <a:pt x="0" y="399906"/>
                  </a:cubicBezTo>
                  <a:lnTo>
                    <a:pt x="0" y="554667"/>
                  </a:lnTo>
                  <a:lnTo>
                    <a:pt x="422524" y="554667"/>
                  </a:lnTo>
                  <a:lnTo>
                    <a:pt x="422524" y="399906"/>
                  </a:lnTo>
                  <a:close/>
                  <a:moveTo>
                    <a:pt x="195006" y="32502"/>
                  </a:moveTo>
                  <a:lnTo>
                    <a:pt x="227510" y="32502"/>
                  </a:lnTo>
                  <a:lnTo>
                    <a:pt x="227510" y="196082"/>
                  </a:lnTo>
                  <a:lnTo>
                    <a:pt x="195006" y="196082"/>
                  </a:lnTo>
                  <a:lnTo>
                    <a:pt x="195006" y="32502"/>
                  </a:lnTo>
                  <a:close/>
                  <a:moveTo>
                    <a:pt x="260013" y="32502"/>
                  </a:moveTo>
                  <a:lnTo>
                    <a:pt x="357517" y="32502"/>
                  </a:lnTo>
                  <a:lnTo>
                    <a:pt x="357517" y="74522"/>
                  </a:lnTo>
                  <a:lnTo>
                    <a:pt x="341265" y="90773"/>
                  </a:lnTo>
                  <a:lnTo>
                    <a:pt x="308761" y="58271"/>
                  </a:lnTo>
                  <a:lnTo>
                    <a:pt x="276258" y="90773"/>
                  </a:lnTo>
                  <a:lnTo>
                    <a:pt x="260006" y="74522"/>
                  </a:lnTo>
                  <a:lnTo>
                    <a:pt x="260006" y="32502"/>
                  </a:lnTo>
                  <a:close/>
                  <a:moveTo>
                    <a:pt x="65000" y="32502"/>
                  </a:moveTo>
                  <a:lnTo>
                    <a:pt x="162502" y="32502"/>
                  </a:lnTo>
                  <a:lnTo>
                    <a:pt x="162502" y="74522"/>
                  </a:lnTo>
                  <a:lnTo>
                    <a:pt x="146251" y="90773"/>
                  </a:lnTo>
                  <a:lnTo>
                    <a:pt x="113747" y="58271"/>
                  </a:lnTo>
                  <a:lnTo>
                    <a:pt x="81243" y="90773"/>
                  </a:lnTo>
                  <a:lnTo>
                    <a:pt x="64992" y="74522"/>
                  </a:lnTo>
                  <a:lnTo>
                    <a:pt x="64992" y="32502"/>
                  </a:lnTo>
                  <a:close/>
                  <a:moveTo>
                    <a:pt x="390020" y="522165"/>
                  </a:moveTo>
                  <a:lnTo>
                    <a:pt x="32504" y="522165"/>
                  </a:lnTo>
                  <a:lnTo>
                    <a:pt x="32504" y="399906"/>
                  </a:lnTo>
                  <a:cubicBezTo>
                    <a:pt x="32504" y="304006"/>
                    <a:pt x="41363" y="208036"/>
                    <a:pt x="58848" y="114323"/>
                  </a:cubicBezTo>
                  <a:lnTo>
                    <a:pt x="81259" y="136733"/>
                  </a:lnTo>
                  <a:lnTo>
                    <a:pt x="113763" y="104231"/>
                  </a:lnTo>
                  <a:lnTo>
                    <a:pt x="146266" y="136733"/>
                  </a:lnTo>
                  <a:lnTo>
                    <a:pt x="162518" y="120482"/>
                  </a:lnTo>
                  <a:lnTo>
                    <a:pt x="162518" y="228584"/>
                  </a:lnTo>
                  <a:lnTo>
                    <a:pt x="260021" y="228584"/>
                  </a:lnTo>
                  <a:lnTo>
                    <a:pt x="260021" y="120482"/>
                  </a:lnTo>
                  <a:lnTo>
                    <a:pt x="276273" y="136733"/>
                  </a:lnTo>
                  <a:lnTo>
                    <a:pt x="308777" y="104231"/>
                  </a:lnTo>
                  <a:lnTo>
                    <a:pt x="341281" y="136733"/>
                  </a:lnTo>
                  <a:lnTo>
                    <a:pt x="363691" y="114323"/>
                  </a:lnTo>
                  <a:cubicBezTo>
                    <a:pt x="381177" y="208028"/>
                    <a:pt x="390036" y="303998"/>
                    <a:pt x="390036" y="399906"/>
                  </a:cubicBezTo>
                  <a:lnTo>
                    <a:pt x="390036" y="52216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53"/>
            <p:cNvSpPr/>
            <p:nvPr/>
          </p:nvSpPr>
          <p:spPr>
            <a:xfrm>
              <a:off x="6490295" y="5249034"/>
              <a:ext cx="247593" cy="182585"/>
            </a:xfrm>
            <a:custGeom>
              <a:rect b="b" l="l" r="r" t="t"/>
              <a:pathLst>
                <a:path extrusionOk="0" h="182585" w="247593">
                  <a:moveTo>
                    <a:pt x="140053" y="97499"/>
                  </a:moveTo>
                  <a:lnTo>
                    <a:pt x="91297" y="0"/>
                  </a:lnTo>
                  <a:lnTo>
                    <a:pt x="0" y="182586"/>
                  </a:lnTo>
                  <a:lnTo>
                    <a:pt x="247594" y="182586"/>
                  </a:lnTo>
                  <a:lnTo>
                    <a:pt x="172548" y="32502"/>
                  </a:lnTo>
                  <a:lnTo>
                    <a:pt x="140053" y="97499"/>
                  </a:lnTo>
                  <a:close/>
                  <a:moveTo>
                    <a:pt x="52595" y="150083"/>
                  </a:moveTo>
                  <a:lnTo>
                    <a:pt x="91305" y="72668"/>
                  </a:lnTo>
                  <a:lnTo>
                    <a:pt x="121892" y="133832"/>
                  </a:lnTo>
                  <a:lnTo>
                    <a:pt x="113771" y="150083"/>
                  </a:lnTo>
                  <a:lnTo>
                    <a:pt x="52595" y="150083"/>
                  </a:lnTo>
                  <a:close/>
                  <a:moveTo>
                    <a:pt x="150098" y="150083"/>
                  </a:moveTo>
                  <a:lnTo>
                    <a:pt x="172556" y="105170"/>
                  </a:lnTo>
                  <a:lnTo>
                    <a:pt x="195014" y="150083"/>
                  </a:lnTo>
                  <a:lnTo>
                    <a:pt x="150098"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1" name="Google Shape;641;p53"/>
          <p:cNvGrpSpPr/>
          <p:nvPr/>
        </p:nvGrpSpPr>
        <p:grpSpPr>
          <a:xfrm>
            <a:off x="3975465" y="3897566"/>
            <a:ext cx="376798" cy="376787"/>
            <a:chOff x="5216285" y="4975528"/>
            <a:chExt cx="554686" cy="554670"/>
          </a:xfrm>
        </p:grpSpPr>
        <p:sp>
          <p:nvSpPr>
            <p:cNvPr id="642" name="Google Shape;642;p53"/>
            <p:cNvSpPr/>
            <p:nvPr/>
          </p:nvSpPr>
          <p:spPr>
            <a:xfrm>
              <a:off x="5401692" y="5247347"/>
              <a:ext cx="97524" cy="97451"/>
            </a:xfrm>
            <a:custGeom>
              <a:rect b="b" l="l" r="r" t="t"/>
              <a:pathLst>
                <a:path extrusionOk="0" h="97451" w="97524">
                  <a:moveTo>
                    <a:pt x="83232" y="83198"/>
                  </a:moveTo>
                  <a:cubicBezTo>
                    <a:pt x="102285" y="64147"/>
                    <a:pt x="102292" y="33312"/>
                    <a:pt x="83232" y="14254"/>
                  </a:cubicBezTo>
                  <a:cubicBezTo>
                    <a:pt x="64227" y="-4751"/>
                    <a:pt x="33298" y="-4751"/>
                    <a:pt x="14292" y="14254"/>
                  </a:cubicBezTo>
                  <a:cubicBezTo>
                    <a:pt x="-4760" y="33305"/>
                    <a:pt x="-4768" y="64139"/>
                    <a:pt x="14292" y="83198"/>
                  </a:cubicBezTo>
                  <a:cubicBezTo>
                    <a:pt x="33298" y="102203"/>
                    <a:pt x="64227" y="102203"/>
                    <a:pt x="83232" y="83198"/>
                  </a:cubicBezTo>
                  <a:lnTo>
                    <a:pt x="83232" y="83198"/>
                  </a:lnTo>
                  <a:close/>
                  <a:moveTo>
                    <a:pt x="37270" y="37238"/>
                  </a:moveTo>
                  <a:cubicBezTo>
                    <a:pt x="43607" y="30900"/>
                    <a:pt x="53917" y="30900"/>
                    <a:pt x="60247" y="37238"/>
                  </a:cubicBezTo>
                  <a:cubicBezTo>
                    <a:pt x="66601" y="43591"/>
                    <a:pt x="66601" y="53869"/>
                    <a:pt x="60247" y="60214"/>
                  </a:cubicBezTo>
                  <a:cubicBezTo>
                    <a:pt x="53909" y="66551"/>
                    <a:pt x="43600" y="66551"/>
                    <a:pt x="37270" y="60214"/>
                  </a:cubicBezTo>
                  <a:cubicBezTo>
                    <a:pt x="30916" y="53869"/>
                    <a:pt x="30916" y="43591"/>
                    <a:pt x="37270" y="3723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53"/>
            <p:cNvSpPr/>
            <p:nvPr/>
          </p:nvSpPr>
          <p:spPr>
            <a:xfrm>
              <a:off x="5335494" y="5319041"/>
              <a:ext cx="91909" cy="91905"/>
            </a:xfrm>
            <a:custGeom>
              <a:rect b="b" l="l" r="r" t="t"/>
              <a:pathLst>
                <a:path extrusionOk="0" h="91905" w="91909">
                  <a:moveTo>
                    <a:pt x="0" y="22976"/>
                  </a:moveTo>
                  <a:lnTo>
                    <a:pt x="22977" y="0"/>
                  </a:lnTo>
                  <a:lnTo>
                    <a:pt x="91910" y="68929"/>
                  </a:lnTo>
                  <a:lnTo>
                    <a:pt x="68932" y="91905"/>
                  </a:lnTo>
                  <a:lnTo>
                    <a:pt x="0" y="2297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53"/>
            <p:cNvSpPr/>
            <p:nvPr/>
          </p:nvSpPr>
          <p:spPr>
            <a:xfrm>
              <a:off x="5216285" y="4975528"/>
              <a:ext cx="554686" cy="554670"/>
            </a:xfrm>
            <a:custGeom>
              <a:rect b="b" l="l" r="r" t="t"/>
              <a:pathLst>
                <a:path extrusionOk="0" h="554670" w="554686">
                  <a:moveTo>
                    <a:pt x="360565" y="492898"/>
                  </a:moveTo>
                  <a:cubicBezTo>
                    <a:pt x="431072" y="422395"/>
                    <a:pt x="441211" y="314052"/>
                    <a:pt x="391013" y="232642"/>
                  </a:cubicBezTo>
                  <a:lnTo>
                    <a:pt x="406528" y="217128"/>
                  </a:lnTo>
                  <a:cubicBezTo>
                    <a:pt x="412664" y="210992"/>
                    <a:pt x="416954" y="203506"/>
                    <a:pt x="419134" y="195338"/>
                  </a:cubicBezTo>
                  <a:cubicBezTo>
                    <a:pt x="454422" y="208315"/>
                    <a:pt x="496173" y="201063"/>
                    <a:pt x="525224" y="172013"/>
                  </a:cubicBezTo>
                  <a:cubicBezTo>
                    <a:pt x="564508" y="132731"/>
                    <a:pt x="564508" y="68813"/>
                    <a:pt x="525224" y="29531"/>
                  </a:cubicBezTo>
                  <a:cubicBezTo>
                    <a:pt x="485855" y="-9836"/>
                    <a:pt x="422112" y="-9851"/>
                    <a:pt x="382736" y="29531"/>
                  </a:cubicBezTo>
                  <a:cubicBezTo>
                    <a:pt x="354111" y="58155"/>
                    <a:pt x="346369" y="99864"/>
                    <a:pt x="359464" y="135586"/>
                  </a:cubicBezTo>
                  <a:cubicBezTo>
                    <a:pt x="351442" y="137719"/>
                    <a:pt x="343855" y="141907"/>
                    <a:pt x="337572" y="148183"/>
                  </a:cubicBezTo>
                  <a:lnTo>
                    <a:pt x="322057" y="163697"/>
                  </a:lnTo>
                  <a:cubicBezTo>
                    <a:pt x="240651" y="113501"/>
                    <a:pt x="132295" y="123640"/>
                    <a:pt x="61788" y="194144"/>
                  </a:cubicBezTo>
                  <a:cubicBezTo>
                    <a:pt x="21945" y="233991"/>
                    <a:pt x="0" y="287034"/>
                    <a:pt x="0" y="343521"/>
                  </a:cubicBezTo>
                  <a:cubicBezTo>
                    <a:pt x="0" y="400000"/>
                    <a:pt x="21945" y="453050"/>
                    <a:pt x="61788" y="492890"/>
                  </a:cubicBezTo>
                  <a:cubicBezTo>
                    <a:pt x="144171" y="575262"/>
                    <a:pt x="278197" y="575262"/>
                    <a:pt x="360565" y="492898"/>
                  </a:cubicBezTo>
                  <a:lnTo>
                    <a:pt x="360565" y="492898"/>
                  </a:lnTo>
                  <a:close/>
                  <a:moveTo>
                    <a:pt x="405729" y="52515"/>
                  </a:moveTo>
                  <a:cubicBezTo>
                    <a:pt x="432399" y="25846"/>
                    <a:pt x="475576" y="25839"/>
                    <a:pt x="502254" y="52515"/>
                  </a:cubicBezTo>
                  <a:cubicBezTo>
                    <a:pt x="528863" y="79122"/>
                    <a:pt x="528863" y="122422"/>
                    <a:pt x="502254" y="149036"/>
                  </a:cubicBezTo>
                  <a:cubicBezTo>
                    <a:pt x="479223" y="172067"/>
                    <a:pt x="444415" y="174883"/>
                    <a:pt x="418575" y="159136"/>
                  </a:cubicBezTo>
                  <a:lnTo>
                    <a:pt x="441010" y="136702"/>
                  </a:lnTo>
                  <a:lnTo>
                    <a:pt x="418032" y="113726"/>
                  </a:lnTo>
                  <a:lnTo>
                    <a:pt x="395629" y="136129"/>
                  </a:lnTo>
                  <a:cubicBezTo>
                    <a:pt x="379718" y="109879"/>
                    <a:pt x="383085" y="75158"/>
                    <a:pt x="405729" y="52515"/>
                  </a:cubicBezTo>
                  <a:close/>
                  <a:moveTo>
                    <a:pt x="360565" y="171175"/>
                  </a:moveTo>
                  <a:cubicBezTo>
                    <a:pt x="365514" y="166226"/>
                    <a:pt x="372892" y="165163"/>
                    <a:pt x="378904" y="167948"/>
                  </a:cubicBezTo>
                  <a:cubicBezTo>
                    <a:pt x="381619" y="170981"/>
                    <a:pt x="383915" y="173254"/>
                    <a:pt x="386793" y="175837"/>
                  </a:cubicBezTo>
                  <a:cubicBezTo>
                    <a:pt x="389586" y="181849"/>
                    <a:pt x="388523" y="189179"/>
                    <a:pt x="383550" y="194151"/>
                  </a:cubicBezTo>
                  <a:lnTo>
                    <a:pt x="371619" y="206081"/>
                  </a:lnTo>
                  <a:cubicBezTo>
                    <a:pt x="368113" y="202001"/>
                    <a:pt x="364436" y="198022"/>
                    <a:pt x="360565" y="194151"/>
                  </a:cubicBezTo>
                  <a:cubicBezTo>
                    <a:pt x="356694" y="190280"/>
                    <a:pt x="352722" y="186604"/>
                    <a:pt x="348634" y="183097"/>
                  </a:cubicBezTo>
                  <a:lnTo>
                    <a:pt x="360565" y="171175"/>
                  </a:lnTo>
                  <a:close/>
                  <a:moveTo>
                    <a:pt x="84789" y="217135"/>
                  </a:moveTo>
                  <a:cubicBezTo>
                    <a:pt x="154481" y="147446"/>
                    <a:pt x="267887" y="147438"/>
                    <a:pt x="337587" y="217135"/>
                  </a:cubicBezTo>
                  <a:cubicBezTo>
                    <a:pt x="407280" y="286825"/>
                    <a:pt x="407280" y="400225"/>
                    <a:pt x="337587" y="469922"/>
                  </a:cubicBezTo>
                  <a:cubicBezTo>
                    <a:pt x="267902" y="539603"/>
                    <a:pt x="154497" y="539627"/>
                    <a:pt x="84789" y="469922"/>
                  </a:cubicBezTo>
                  <a:cubicBezTo>
                    <a:pt x="51082" y="436217"/>
                    <a:pt x="32519" y="391335"/>
                    <a:pt x="32519" y="343528"/>
                  </a:cubicBezTo>
                  <a:cubicBezTo>
                    <a:pt x="32519" y="295722"/>
                    <a:pt x="51082" y="250840"/>
                    <a:pt x="84789" y="2171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53"/>
            <p:cNvSpPr/>
            <p:nvPr/>
          </p:nvSpPr>
          <p:spPr>
            <a:xfrm>
              <a:off x="5281283" y="5172874"/>
              <a:ext cx="292475" cy="292358"/>
            </a:xfrm>
            <a:custGeom>
              <a:rect b="b" l="l" r="r" t="t"/>
              <a:pathLst>
                <a:path extrusionOk="0" h="292358" w="292475">
                  <a:moveTo>
                    <a:pt x="249605" y="249592"/>
                  </a:moveTo>
                  <a:cubicBezTo>
                    <a:pt x="306762" y="192439"/>
                    <a:pt x="306769" y="99928"/>
                    <a:pt x="249605" y="42766"/>
                  </a:cubicBezTo>
                  <a:cubicBezTo>
                    <a:pt x="192580" y="-14255"/>
                    <a:pt x="99793" y="-14255"/>
                    <a:pt x="42769" y="42766"/>
                  </a:cubicBezTo>
                  <a:cubicBezTo>
                    <a:pt x="-14256" y="99788"/>
                    <a:pt x="-14256" y="192570"/>
                    <a:pt x="42769" y="249592"/>
                  </a:cubicBezTo>
                  <a:cubicBezTo>
                    <a:pt x="99793" y="306614"/>
                    <a:pt x="192580" y="306614"/>
                    <a:pt x="249605" y="249592"/>
                  </a:cubicBezTo>
                  <a:close/>
                  <a:moveTo>
                    <a:pt x="65754" y="65750"/>
                  </a:moveTo>
                  <a:cubicBezTo>
                    <a:pt x="110103" y="21403"/>
                    <a:pt x="182271" y="21396"/>
                    <a:pt x="226627" y="65750"/>
                  </a:cubicBezTo>
                  <a:cubicBezTo>
                    <a:pt x="271085" y="110198"/>
                    <a:pt x="271085" y="182153"/>
                    <a:pt x="226627" y="226616"/>
                  </a:cubicBezTo>
                  <a:cubicBezTo>
                    <a:pt x="182278" y="270963"/>
                    <a:pt x="110111" y="270971"/>
                    <a:pt x="65754" y="226616"/>
                  </a:cubicBezTo>
                  <a:cubicBezTo>
                    <a:pt x="21405" y="182261"/>
                    <a:pt x="21405" y="110097"/>
                    <a:pt x="65754" y="65750"/>
                  </a:cubicBezTo>
                  <a:lnTo>
                    <a:pt x="65754" y="6575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6" name="Google Shape;646;p53"/>
          <p:cNvGrpSpPr/>
          <p:nvPr/>
        </p:nvGrpSpPr>
        <p:grpSpPr>
          <a:xfrm>
            <a:off x="3192266" y="3897572"/>
            <a:ext cx="331174" cy="376785"/>
            <a:chOff x="4029772" y="4975536"/>
            <a:chExt cx="487523" cy="554667"/>
          </a:xfrm>
        </p:grpSpPr>
        <p:sp>
          <p:nvSpPr>
            <p:cNvPr id="647" name="Google Shape;647;p53"/>
            <p:cNvSpPr/>
            <p:nvPr/>
          </p:nvSpPr>
          <p:spPr>
            <a:xfrm>
              <a:off x="4029772" y="4975536"/>
              <a:ext cx="487523" cy="164666"/>
            </a:xfrm>
            <a:custGeom>
              <a:rect b="b" l="l" r="r" t="t"/>
              <a:pathLst>
                <a:path extrusionOk="0" h="164666" w="487523">
                  <a:moveTo>
                    <a:pt x="487523" y="0"/>
                  </a:moveTo>
                  <a:lnTo>
                    <a:pt x="0" y="0"/>
                  </a:lnTo>
                  <a:lnTo>
                    <a:pt x="0" y="164666"/>
                  </a:lnTo>
                  <a:lnTo>
                    <a:pt x="487523" y="164666"/>
                  </a:lnTo>
                  <a:lnTo>
                    <a:pt x="487523" y="0"/>
                  </a:lnTo>
                  <a:close/>
                  <a:moveTo>
                    <a:pt x="455019" y="132164"/>
                  </a:moveTo>
                  <a:lnTo>
                    <a:pt x="32496" y="132164"/>
                  </a:lnTo>
                  <a:lnTo>
                    <a:pt x="32496" y="32502"/>
                  </a:lnTo>
                  <a:lnTo>
                    <a:pt x="455019" y="32502"/>
                  </a:lnTo>
                  <a:lnTo>
                    <a:pt x="455019" y="13216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53"/>
            <p:cNvSpPr/>
            <p:nvPr/>
          </p:nvSpPr>
          <p:spPr>
            <a:xfrm>
              <a:off x="4029772" y="5172705"/>
              <a:ext cx="227509" cy="162502"/>
            </a:xfrm>
            <a:custGeom>
              <a:rect b="b" l="l" r="r" t="t"/>
              <a:pathLst>
                <a:path extrusionOk="0" h="162502" w="227509">
                  <a:moveTo>
                    <a:pt x="227510" y="0"/>
                  </a:moveTo>
                  <a:lnTo>
                    <a:pt x="0" y="0"/>
                  </a:lnTo>
                  <a:lnTo>
                    <a:pt x="0" y="162502"/>
                  </a:lnTo>
                  <a:lnTo>
                    <a:pt x="227510" y="162502"/>
                  </a:lnTo>
                  <a:lnTo>
                    <a:pt x="227510" y="0"/>
                  </a:lnTo>
                  <a:close/>
                  <a:moveTo>
                    <a:pt x="195006" y="129993"/>
                  </a:moveTo>
                  <a:lnTo>
                    <a:pt x="32496" y="129993"/>
                  </a:lnTo>
                  <a:lnTo>
                    <a:pt x="32496" y="32494"/>
                  </a:lnTo>
                  <a:lnTo>
                    <a:pt x="195006" y="32494"/>
                  </a:lnTo>
                  <a:lnTo>
                    <a:pt x="195006" y="12999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9" name="Google Shape;649;p53"/>
            <p:cNvSpPr/>
            <p:nvPr/>
          </p:nvSpPr>
          <p:spPr>
            <a:xfrm>
              <a:off x="4289785" y="5367701"/>
              <a:ext cx="227509" cy="162502"/>
            </a:xfrm>
            <a:custGeom>
              <a:rect b="b" l="l" r="r" t="t"/>
              <a:pathLst>
                <a:path extrusionOk="0" h="162502" w="227509">
                  <a:moveTo>
                    <a:pt x="0" y="162502"/>
                  </a:moveTo>
                  <a:lnTo>
                    <a:pt x="227510" y="162502"/>
                  </a:lnTo>
                  <a:lnTo>
                    <a:pt x="227510" y="0"/>
                  </a:lnTo>
                  <a:lnTo>
                    <a:pt x="0" y="0"/>
                  </a:lnTo>
                  <a:lnTo>
                    <a:pt x="0" y="162502"/>
                  </a:lnTo>
                  <a:close/>
                  <a:moveTo>
                    <a:pt x="32504" y="32502"/>
                  </a:moveTo>
                  <a:lnTo>
                    <a:pt x="195014" y="32502"/>
                  </a:lnTo>
                  <a:lnTo>
                    <a:pt x="195014" y="130001"/>
                  </a:lnTo>
                  <a:lnTo>
                    <a:pt x="32504" y="130001"/>
                  </a:lnTo>
                  <a:lnTo>
                    <a:pt x="32504"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0" name="Google Shape;650;p53"/>
            <p:cNvSpPr/>
            <p:nvPr/>
          </p:nvSpPr>
          <p:spPr>
            <a:xfrm>
              <a:off x="4289785" y="5172705"/>
              <a:ext cx="227509" cy="32501"/>
            </a:xfrm>
            <a:custGeom>
              <a:rect b="b" l="l" r="r" t="t"/>
              <a:pathLst>
                <a:path extrusionOk="0" h="32501" w="227509">
                  <a:moveTo>
                    <a:pt x="0" y="0"/>
                  </a:moveTo>
                  <a:lnTo>
                    <a:pt x="227510" y="0"/>
                  </a:lnTo>
                  <a:lnTo>
                    <a:pt x="22751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53"/>
            <p:cNvSpPr/>
            <p:nvPr/>
          </p:nvSpPr>
          <p:spPr>
            <a:xfrm>
              <a:off x="4289785" y="5237701"/>
              <a:ext cx="227509" cy="32501"/>
            </a:xfrm>
            <a:custGeom>
              <a:rect b="b" l="l" r="r" t="t"/>
              <a:pathLst>
                <a:path extrusionOk="0" h="32501" w="227509">
                  <a:moveTo>
                    <a:pt x="0" y="0"/>
                  </a:moveTo>
                  <a:lnTo>
                    <a:pt x="227510" y="0"/>
                  </a:lnTo>
                  <a:lnTo>
                    <a:pt x="22751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53"/>
            <p:cNvSpPr/>
            <p:nvPr/>
          </p:nvSpPr>
          <p:spPr>
            <a:xfrm>
              <a:off x="4289785" y="5302697"/>
              <a:ext cx="227509" cy="32501"/>
            </a:xfrm>
            <a:custGeom>
              <a:rect b="b" l="l" r="r" t="t"/>
              <a:pathLst>
                <a:path extrusionOk="0" h="32501" w="227509">
                  <a:moveTo>
                    <a:pt x="0" y="0"/>
                  </a:moveTo>
                  <a:lnTo>
                    <a:pt x="227510" y="0"/>
                  </a:lnTo>
                  <a:lnTo>
                    <a:pt x="22751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53"/>
            <p:cNvSpPr/>
            <p:nvPr/>
          </p:nvSpPr>
          <p:spPr>
            <a:xfrm>
              <a:off x="4029772" y="5367701"/>
              <a:ext cx="227509" cy="32502"/>
            </a:xfrm>
            <a:custGeom>
              <a:rect b="b" l="l" r="r" t="t"/>
              <a:pathLst>
                <a:path extrusionOk="0" h="32502" w="227509">
                  <a:moveTo>
                    <a:pt x="0" y="0"/>
                  </a:moveTo>
                  <a:lnTo>
                    <a:pt x="227510" y="0"/>
                  </a:lnTo>
                  <a:lnTo>
                    <a:pt x="22751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53"/>
            <p:cNvSpPr/>
            <p:nvPr/>
          </p:nvSpPr>
          <p:spPr>
            <a:xfrm>
              <a:off x="4029772" y="5432697"/>
              <a:ext cx="227509" cy="32502"/>
            </a:xfrm>
            <a:custGeom>
              <a:rect b="b" l="l" r="r" t="t"/>
              <a:pathLst>
                <a:path extrusionOk="0" h="32502" w="227509">
                  <a:moveTo>
                    <a:pt x="0" y="0"/>
                  </a:moveTo>
                  <a:lnTo>
                    <a:pt x="227510" y="0"/>
                  </a:lnTo>
                  <a:lnTo>
                    <a:pt x="22751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53"/>
            <p:cNvSpPr/>
            <p:nvPr/>
          </p:nvSpPr>
          <p:spPr>
            <a:xfrm>
              <a:off x="4029772" y="5497702"/>
              <a:ext cx="227509" cy="32501"/>
            </a:xfrm>
            <a:custGeom>
              <a:rect b="b" l="l" r="r" t="t"/>
              <a:pathLst>
                <a:path extrusionOk="0" h="32501" w="227509">
                  <a:moveTo>
                    <a:pt x="0" y="0"/>
                  </a:moveTo>
                  <a:lnTo>
                    <a:pt x="227510" y="0"/>
                  </a:lnTo>
                  <a:lnTo>
                    <a:pt x="22751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56" name="Google Shape;656;p53"/>
          <p:cNvGrpSpPr/>
          <p:nvPr/>
        </p:nvGrpSpPr>
        <p:grpSpPr>
          <a:xfrm>
            <a:off x="2397924" y="3897572"/>
            <a:ext cx="287020" cy="376785"/>
            <a:chOff x="2827828" y="4975536"/>
            <a:chExt cx="422523" cy="554667"/>
          </a:xfrm>
        </p:grpSpPr>
        <p:sp>
          <p:nvSpPr>
            <p:cNvPr id="657" name="Google Shape;657;p53"/>
            <p:cNvSpPr/>
            <p:nvPr/>
          </p:nvSpPr>
          <p:spPr>
            <a:xfrm>
              <a:off x="3055338" y="5138031"/>
              <a:ext cx="97510" cy="97505"/>
            </a:xfrm>
            <a:custGeom>
              <a:rect b="b" l="l" r="r" t="t"/>
              <a:pathLst>
                <a:path extrusionOk="0" h="97505" w="97510">
                  <a:moveTo>
                    <a:pt x="0" y="48753"/>
                  </a:moveTo>
                  <a:cubicBezTo>
                    <a:pt x="0" y="75631"/>
                    <a:pt x="21868" y="97506"/>
                    <a:pt x="48755" y="97506"/>
                  </a:cubicBezTo>
                  <a:cubicBezTo>
                    <a:pt x="75643" y="97506"/>
                    <a:pt x="97511" y="75639"/>
                    <a:pt x="97511" y="48753"/>
                  </a:cubicBezTo>
                  <a:cubicBezTo>
                    <a:pt x="97511" y="21867"/>
                    <a:pt x="75643" y="0"/>
                    <a:pt x="48755" y="0"/>
                  </a:cubicBezTo>
                  <a:cubicBezTo>
                    <a:pt x="21868" y="0"/>
                    <a:pt x="0" y="21875"/>
                    <a:pt x="0" y="48753"/>
                  </a:cubicBezTo>
                  <a:close/>
                  <a:moveTo>
                    <a:pt x="65007" y="48753"/>
                  </a:moveTo>
                  <a:cubicBezTo>
                    <a:pt x="65007" y="57712"/>
                    <a:pt x="57715" y="65004"/>
                    <a:pt x="48755" y="65004"/>
                  </a:cubicBezTo>
                  <a:cubicBezTo>
                    <a:pt x="39796" y="65004"/>
                    <a:pt x="32504" y="57712"/>
                    <a:pt x="32504" y="48753"/>
                  </a:cubicBezTo>
                  <a:cubicBezTo>
                    <a:pt x="32504" y="39793"/>
                    <a:pt x="39796" y="32502"/>
                    <a:pt x="48755" y="32502"/>
                  </a:cubicBezTo>
                  <a:cubicBezTo>
                    <a:pt x="57715" y="32502"/>
                    <a:pt x="65007" y="39793"/>
                    <a:pt x="65007" y="4875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8" name="Google Shape;658;p53"/>
            <p:cNvSpPr/>
            <p:nvPr/>
          </p:nvSpPr>
          <p:spPr>
            <a:xfrm>
              <a:off x="3055338" y="5268031"/>
              <a:ext cx="97503" cy="32501"/>
            </a:xfrm>
            <a:custGeom>
              <a:rect b="b" l="l" r="r" t="t"/>
              <a:pathLst>
                <a:path extrusionOk="0" h="32501" w="97503">
                  <a:moveTo>
                    <a:pt x="0" y="0"/>
                  </a:moveTo>
                  <a:lnTo>
                    <a:pt x="97503" y="0"/>
                  </a:lnTo>
                  <a:lnTo>
                    <a:pt x="97503"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9" name="Google Shape;659;p53"/>
            <p:cNvSpPr/>
            <p:nvPr/>
          </p:nvSpPr>
          <p:spPr>
            <a:xfrm>
              <a:off x="2827828" y="4975536"/>
              <a:ext cx="422523" cy="554667"/>
            </a:xfrm>
            <a:custGeom>
              <a:rect b="b" l="l" r="r" t="t"/>
              <a:pathLst>
                <a:path extrusionOk="0" h="554667" w="422523">
                  <a:moveTo>
                    <a:pt x="130007" y="554667"/>
                  </a:moveTo>
                  <a:lnTo>
                    <a:pt x="422524" y="554667"/>
                  </a:lnTo>
                  <a:lnTo>
                    <a:pt x="422524" y="97498"/>
                  </a:lnTo>
                  <a:lnTo>
                    <a:pt x="292517" y="97498"/>
                  </a:lnTo>
                  <a:lnTo>
                    <a:pt x="292517" y="0"/>
                  </a:lnTo>
                  <a:lnTo>
                    <a:pt x="0" y="0"/>
                  </a:lnTo>
                  <a:lnTo>
                    <a:pt x="0" y="489663"/>
                  </a:lnTo>
                  <a:lnTo>
                    <a:pt x="130007" y="489663"/>
                  </a:lnTo>
                  <a:lnTo>
                    <a:pt x="130007" y="554667"/>
                  </a:lnTo>
                  <a:close/>
                  <a:moveTo>
                    <a:pt x="390020" y="130000"/>
                  </a:moveTo>
                  <a:lnTo>
                    <a:pt x="390020" y="522165"/>
                  </a:lnTo>
                  <a:lnTo>
                    <a:pt x="162510" y="522165"/>
                  </a:lnTo>
                  <a:lnTo>
                    <a:pt x="162510" y="130000"/>
                  </a:lnTo>
                  <a:lnTo>
                    <a:pt x="390020" y="130000"/>
                  </a:lnTo>
                  <a:close/>
                  <a:moveTo>
                    <a:pt x="260013" y="97498"/>
                  </a:moveTo>
                  <a:lnTo>
                    <a:pt x="195014" y="97498"/>
                  </a:lnTo>
                  <a:lnTo>
                    <a:pt x="260013" y="48745"/>
                  </a:lnTo>
                  <a:lnTo>
                    <a:pt x="260013" y="97498"/>
                  </a:lnTo>
                  <a:close/>
                  <a:moveTo>
                    <a:pt x="32504" y="457161"/>
                  </a:moveTo>
                  <a:lnTo>
                    <a:pt x="32504" y="32494"/>
                  </a:lnTo>
                  <a:lnTo>
                    <a:pt x="227510" y="32494"/>
                  </a:lnTo>
                  <a:lnTo>
                    <a:pt x="130007" y="105620"/>
                  </a:lnTo>
                  <a:lnTo>
                    <a:pt x="130007" y="457161"/>
                  </a:lnTo>
                  <a:lnTo>
                    <a:pt x="32504" y="45716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0" name="Google Shape;660;p53"/>
            <p:cNvSpPr/>
            <p:nvPr/>
          </p:nvSpPr>
          <p:spPr>
            <a:xfrm>
              <a:off x="3022842" y="5367701"/>
              <a:ext cx="162510" cy="97498"/>
            </a:xfrm>
            <a:custGeom>
              <a:rect b="b" l="l" r="r" t="t"/>
              <a:pathLst>
                <a:path extrusionOk="0" h="97498" w="162510">
                  <a:moveTo>
                    <a:pt x="0" y="97499"/>
                  </a:moveTo>
                  <a:lnTo>
                    <a:pt x="162510" y="97499"/>
                  </a:lnTo>
                  <a:lnTo>
                    <a:pt x="162510" y="0"/>
                  </a:lnTo>
                  <a:lnTo>
                    <a:pt x="0" y="0"/>
                  </a:lnTo>
                  <a:lnTo>
                    <a:pt x="0" y="97499"/>
                  </a:lnTo>
                  <a:close/>
                  <a:moveTo>
                    <a:pt x="32496" y="32502"/>
                  </a:moveTo>
                  <a:lnTo>
                    <a:pt x="129999" y="32502"/>
                  </a:lnTo>
                  <a:lnTo>
                    <a:pt x="129999" y="65004"/>
                  </a:lnTo>
                  <a:lnTo>
                    <a:pt x="32496" y="65004"/>
                  </a:lnTo>
                  <a:lnTo>
                    <a:pt x="32496"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1" name="Google Shape;661;p53"/>
          <p:cNvGrpSpPr/>
          <p:nvPr/>
        </p:nvGrpSpPr>
        <p:grpSpPr>
          <a:xfrm>
            <a:off x="1536493" y="3897572"/>
            <a:ext cx="376804" cy="376780"/>
            <a:chOff x="1625877" y="4975536"/>
            <a:chExt cx="554694" cy="554659"/>
          </a:xfrm>
        </p:grpSpPr>
        <p:sp>
          <p:nvSpPr>
            <p:cNvPr id="662" name="Google Shape;662;p53"/>
            <p:cNvSpPr/>
            <p:nvPr/>
          </p:nvSpPr>
          <p:spPr>
            <a:xfrm>
              <a:off x="1919480" y="5105529"/>
              <a:ext cx="97510" cy="97506"/>
            </a:xfrm>
            <a:custGeom>
              <a:rect b="b" l="l" r="r" t="t"/>
              <a:pathLst>
                <a:path extrusionOk="0" h="97506" w="97510">
                  <a:moveTo>
                    <a:pt x="48755" y="97506"/>
                  </a:moveTo>
                  <a:cubicBezTo>
                    <a:pt x="75635" y="97506"/>
                    <a:pt x="97511" y="75639"/>
                    <a:pt x="97511" y="48753"/>
                  </a:cubicBezTo>
                  <a:cubicBezTo>
                    <a:pt x="97511" y="21875"/>
                    <a:pt x="75643" y="0"/>
                    <a:pt x="48755" y="0"/>
                  </a:cubicBezTo>
                  <a:cubicBezTo>
                    <a:pt x="21876" y="0"/>
                    <a:pt x="0" y="21867"/>
                    <a:pt x="0" y="48753"/>
                  </a:cubicBezTo>
                  <a:cubicBezTo>
                    <a:pt x="0" y="75639"/>
                    <a:pt x="21876" y="97506"/>
                    <a:pt x="48755" y="97506"/>
                  </a:cubicBezTo>
                  <a:close/>
                  <a:moveTo>
                    <a:pt x="48755" y="32502"/>
                  </a:moveTo>
                  <a:cubicBezTo>
                    <a:pt x="57715" y="32502"/>
                    <a:pt x="65007" y="39794"/>
                    <a:pt x="65007" y="48753"/>
                  </a:cubicBezTo>
                  <a:cubicBezTo>
                    <a:pt x="65007" y="57713"/>
                    <a:pt x="57715" y="65004"/>
                    <a:pt x="48755" y="65004"/>
                  </a:cubicBezTo>
                  <a:cubicBezTo>
                    <a:pt x="39795" y="65004"/>
                    <a:pt x="32504" y="57713"/>
                    <a:pt x="32504" y="48753"/>
                  </a:cubicBezTo>
                  <a:cubicBezTo>
                    <a:pt x="32504" y="39794"/>
                    <a:pt x="39795" y="32502"/>
                    <a:pt x="48755" y="325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3" name="Google Shape;663;p53"/>
            <p:cNvSpPr/>
            <p:nvPr/>
          </p:nvSpPr>
          <p:spPr>
            <a:xfrm>
              <a:off x="1919480" y="5235537"/>
              <a:ext cx="97503" cy="32501"/>
            </a:xfrm>
            <a:custGeom>
              <a:rect b="b" l="l" r="r" t="t"/>
              <a:pathLst>
                <a:path extrusionOk="0" h="32501" w="97503">
                  <a:moveTo>
                    <a:pt x="0" y="0"/>
                  </a:moveTo>
                  <a:lnTo>
                    <a:pt x="97503" y="0"/>
                  </a:lnTo>
                  <a:lnTo>
                    <a:pt x="97503"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4" name="Google Shape;664;p53"/>
            <p:cNvSpPr/>
            <p:nvPr/>
          </p:nvSpPr>
          <p:spPr>
            <a:xfrm>
              <a:off x="1625877" y="4975536"/>
              <a:ext cx="554694" cy="554659"/>
            </a:xfrm>
            <a:custGeom>
              <a:rect b="b" l="l" r="r" t="t"/>
              <a:pathLst>
                <a:path extrusionOk="0" h="554659" w="554694">
                  <a:moveTo>
                    <a:pt x="326107" y="16251"/>
                  </a:moveTo>
                  <a:cubicBezTo>
                    <a:pt x="326107" y="43129"/>
                    <a:pt x="304238" y="65004"/>
                    <a:pt x="277351" y="65004"/>
                  </a:cubicBezTo>
                  <a:cubicBezTo>
                    <a:pt x="250472" y="65004"/>
                    <a:pt x="228596" y="43137"/>
                    <a:pt x="228596" y="16251"/>
                  </a:cubicBezTo>
                  <a:lnTo>
                    <a:pt x="228596" y="0"/>
                  </a:lnTo>
                  <a:lnTo>
                    <a:pt x="0" y="0"/>
                  </a:lnTo>
                  <a:lnTo>
                    <a:pt x="0" y="194996"/>
                  </a:lnTo>
                  <a:lnTo>
                    <a:pt x="98589" y="194996"/>
                  </a:lnTo>
                  <a:lnTo>
                    <a:pt x="98589" y="554659"/>
                  </a:lnTo>
                  <a:lnTo>
                    <a:pt x="456106" y="554659"/>
                  </a:lnTo>
                  <a:lnTo>
                    <a:pt x="456106" y="194996"/>
                  </a:lnTo>
                  <a:lnTo>
                    <a:pt x="554695" y="194996"/>
                  </a:lnTo>
                  <a:lnTo>
                    <a:pt x="554695" y="0"/>
                  </a:lnTo>
                  <a:lnTo>
                    <a:pt x="326107" y="0"/>
                  </a:lnTo>
                  <a:lnTo>
                    <a:pt x="326107" y="16251"/>
                  </a:lnTo>
                  <a:close/>
                  <a:moveTo>
                    <a:pt x="32511" y="162494"/>
                  </a:moveTo>
                  <a:lnTo>
                    <a:pt x="32511" y="32494"/>
                  </a:lnTo>
                  <a:lnTo>
                    <a:pt x="196100" y="32494"/>
                  </a:lnTo>
                  <a:lnTo>
                    <a:pt x="196100" y="522157"/>
                  </a:lnTo>
                  <a:lnTo>
                    <a:pt x="131101" y="522157"/>
                  </a:lnTo>
                  <a:lnTo>
                    <a:pt x="131101" y="162494"/>
                  </a:lnTo>
                  <a:lnTo>
                    <a:pt x="32511" y="162494"/>
                  </a:lnTo>
                  <a:close/>
                  <a:moveTo>
                    <a:pt x="356981" y="32502"/>
                  </a:moveTo>
                  <a:lnTo>
                    <a:pt x="522207" y="32502"/>
                  </a:lnTo>
                  <a:lnTo>
                    <a:pt x="522207" y="162502"/>
                  </a:lnTo>
                  <a:lnTo>
                    <a:pt x="423617" y="162502"/>
                  </a:lnTo>
                  <a:lnTo>
                    <a:pt x="423617" y="522165"/>
                  </a:lnTo>
                  <a:lnTo>
                    <a:pt x="228611" y="522165"/>
                  </a:lnTo>
                  <a:lnTo>
                    <a:pt x="228611" y="81200"/>
                  </a:lnTo>
                  <a:cubicBezTo>
                    <a:pt x="242202" y="91424"/>
                    <a:pt x="259082" y="97498"/>
                    <a:pt x="277367" y="97498"/>
                  </a:cubicBezTo>
                  <a:cubicBezTo>
                    <a:pt x="316596" y="97498"/>
                    <a:pt x="349425" y="69542"/>
                    <a:pt x="356981" y="32502"/>
                  </a:cubicBezTo>
                  <a:lnTo>
                    <a:pt x="356981"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5" name="Google Shape;665;p53"/>
          <p:cNvGrpSpPr/>
          <p:nvPr/>
        </p:nvGrpSpPr>
        <p:grpSpPr>
          <a:xfrm>
            <a:off x="7275833" y="3300944"/>
            <a:ext cx="286983" cy="376780"/>
            <a:chOff x="10008691" y="4097238"/>
            <a:chExt cx="422469" cy="554659"/>
          </a:xfrm>
        </p:grpSpPr>
        <p:sp>
          <p:nvSpPr>
            <p:cNvPr id="666" name="Google Shape;666;p53"/>
            <p:cNvSpPr/>
            <p:nvPr/>
          </p:nvSpPr>
          <p:spPr>
            <a:xfrm>
              <a:off x="10008691" y="4097238"/>
              <a:ext cx="422469" cy="554659"/>
            </a:xfrm>
            <a:custGeom>
              <a:rect b="b" l="l" r="r" t="t"/>
              <a:pathLst>
                <a:path extrusionOk="0" h="554659" w="422469">
                  <a:moveTo>
                    <a:pt x="422470" y="97498"/>
                  </a:moveTo>
                  <a:lnTo>
                    <a:pt x="357462" y="97498"/>
                  </a:lnTo>
                  <a:lnTo>
                    <a:pt x="357462" y="64996"/>
                  </a:lnTo>
                  <a:lnTo>
                    <a:pt x="324959" y="64996"/>
                  </a:lnTo>
                  <a:lnTo>
                    <a:pt x="324959" y="0"/>
                  </a:lnTo>
                  <a:lnTo>
                    <a:pt x="292455" y="0"/>
                  </a:lnTo>
                  <a:lnTo>
                    <a:pt x="292455" y="64996"/>
                  </a:lnTo>
                  <a:lnTo>
                    <a:pt x="259952" y="64996"/>
                  </a:lnTo>
                  <a:lnTo>
                    <a:pt x="259952" y="97498"/>
                  </a:lnTo>
                  <a:lnTo>
                    <a:pt x="162518" y="97498"/>
                  </a:lnTo>
                  <a:lnTo>
                    <a:pt x="162518" y="64996"/>
                  </a:lnTo>
                  <a:lnTo>
                    <a:pt x="129937" y="64996"/>
                  </a:lnTo>
                  <a:lnTo>
                    <a:pt x="129937" y="0"/>
                  </a:lnTo>
                  <a:lnTo>
                    <a:pt x="97511" y="0"/>
                  </a:lnTo>
                  <a:lnTo>
                    <a:pt x="97511" y="64996"/>
                  </a:lnTo>
                  <a:lnTo>
                    <a:pt x="64930" y="64996"/>
                  </a:lnTo>
                  <a:lnTo>
                    <a:pt x="64930" y="97498"/>
                  </a:lnTo>
                  <a:lnTo>
                    <a:pt x="0" y="97498"/>
                  </a:lnTo>
                  <a:lnTo>
                    <a:pt x="0" y="554660"/>
                  </a:lnTo>
                  <a:lnTo>
                    <a:pt x="422470" y="554660"/>
                  </a:lnTo>
                  <a:lnTo>
                    <a:pt x="422470" y="97498"/>
                  </a:lnTo>
                  <a:close/>
                  <a:moveTo>
                    <a:pt x="292455" y="97498"/>
                  </a:moveTo>
                  <a:lnTo>
                    <a:pt x="324959" y="97498"/>
                  </a:lnTo>
                  <a:lnTo>
                    <a:pt x="324959" y="130000"/>
                  </a:lnTo>
                  <a:lnTo>
                    <a:pt x="292455" y="130000"/>
                  </a:lnTo>
                  <a:lnTo>
                    <a:pt x="292455" y="97498"/>
                  </a:lnTo>
                  <a:close/>
                  <a:moveTo>
                    <a:pt x="97511" y="97498"/>
                  </a:moveTo>
                  <a:lnTo>
                    <a:pt x="130015" y="97498"/>
                  </a:lnTo>
                  <a:lnTo>
                    <a:pt x="130015" y="130000"/>
                  </a:lnTo>
                  <a:lnTo>
                    <a:pt x="97511" y="130000"/>
                  </a:lnTo>
                  <a:lnTo>
                    <a:pt x="97511" y="97498"/>
                  </a:lnTo>
                  <a:close/>
                  <a:moveTo>
                    <a:pt x="389966" y="522165"/>
                  </a:moveTo>
                  <a:lnTo>
                    <a:pt x="32504" y="522165"/>
                  </a:lnTo>
                  <a:lnTo>
                    <a:pt x="32504" y="130000"/>
                  </a:lnTo>
                  <a:lnTo>
                    <a:pt x="65007" y="130000"/>
                  </a:lnTo>
                  <a:lnTo>
                    <a:pt x="65007" y="162502"/>
                  </a:lnTo>
                  <a:lnTo>
                    <a:pt x="162518" y="162502"/>
                  </a:lnTo>
                  <a:lnTo>
                    <a:pt x="162518" y="130000"/>
                  </a:lnTo>
                  <a:lnTo>
                    <a:pt x="259952" y="130000"/>
                  </a:lnTo>
                  <a:lnTo>
                    <a:pt x="259952" y="162502"/>
                  </a:lnTo>
                  <a:lnTo>
                    <a:pt x="357462" y="162502"/>
                  </a:lnTo>
                  <a:lnTo>
                    <a:pt x="357462" y="130000"/>
                  </a:lnTo>
                  <a:lnTo>
                    <a:pt x="389966" y="130000"/>
                  </a:lnTo>
                  <a:lnTo>
                    <a:pt x="389966" y="52216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53"/>
            <p:cNvSpPr/>
            <p:nvPr/>
          </p:nvSpPr>
          <p:spPr>
            <a:xfrm>
              <a:off x="10138706" y="4520819"/>
              <a:ext cx="162440" cy="32501"/>
            </a:xfrm>
            <a:custGeom>
              <a:rect b="b" l="l" r="r" t="t"/>
              <a:pathLst>
                <a:path extrusionOk="0" h="32501" w="162440">
                  <a:moveTo>
                    <a:pt x="0" y="0"/>
                  </a:moveTo>
                  <a:lnTo>
                    <a:pt x="162440" y="0"/>
                  </a:lnTo>
                  <a:lnTo>
                    <a:pt x="16244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53"/>
            <p:cNvSpPr/>
            <p:nvPr/>
          </p:nvSpPr>
          <p:spPr>
            <a:xfrm>
              <a:off x="10096117" y="4272151"/>
              <a:ext cx="247617" cy="182585"/>
            </a:xfrm>
            <a:custGeom>
              <a:rect b="b" l="l" r="r" t="t"/>
              <a:pathLst>
                <a:path extrusionOk="0" h="182585" w="247617">
                  <a:moveTo>
                    <a:pt x="140022" y="97498"/>
                  </a:moveTo>
                  <a:lnTo>
                    <a:pt x="91305" y="0"/>
                  </a:lnTo>
                  <a:lnTo>
                    <a:pt x="0" y="182585"/>
                  </a:lnTo>
                  <a:lnTo>
                    <a:pt x="247617" y="182585"/>
                  </a:lnTo>
                  <a:lnTo>
                    <a:pt x="172525" y="32502"/>
                  </a:lnTo>
                  <a:lnTo>
                    <a:pt x="140022" y="97498"/>
                  </a:lnTo>
                  <a:close/>
                  <a:moveTo>
                    <a:pt x="52595" y="150083"/>
                  </a:moveTo>
                  <a:lnTo>
                    <a:pt x="91305" y="72668"/>
                  </a:lnTo>
                  <a:lnTo>
                    <a:pt x="121869" y="133832"/>
                  </a:lnTo>
                  <a:lnTo>
                    <a:pt x="113802" y="150083"/>
                  </a:lnTo>
                  <a:lnTo>
                    <a:pt x="52595" y="150083"/>
                  </a:lnTo>
                  <a:close/>
                  <a:moveTo>
                    <a:pt x="150106" y="150083"/>
                  </a:moveTo>
                  <a:lnTo>
                    <a:pt x="172603" y="105170"/>
                  </a:lnTo>
                  <a:lnTo>
                    <a:pt x="195022" y="150083"/>
                  </a:lnTo>
                  <a:lnTo>
                    <a:pt x="150106"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9" name="Google Shape;669;p53"/>
          <p:cNvGrpSpPr/>
          <p:nvPr/>
        </p:nvGrpSpPr>
        <p:grpSpPr>
          <a:xfrm>
            <a:off x="8047411" y="3300944"/>
            <a:ext cx="376777" cy="376785"/>
            <a:chOff x="11210627" y="4097238"/>
            <a:chExt cx="554655" cy="554667"/>
          </a:xfrm>
        </p:grpSpPr>
        <p:sp>
          <p:nvSpPr>
            <p:cNvPr id="670" name="Google Shape;670;p53"/>
            <p:cNvSpPr/>
            <p:nvPr/>
          </p:nvSpPr>
          <p:spPr>
            <a:xfrm>
              <a:off x="11276720" y="4227238"/>
              <a:ext cx="97510" cy="97506"/>
            </a:xfrm>
            <a:custGeom>
              <a:rect b="b" l="l" r="r" t="t"/>
              <a:pathLst>
                <a:path extrusionOk="0" h="97506" w="97510">
                  <a:moveTo>
                    <a:pt x="48716" y="0"/>
                  </a:moveTo>
                  <a:cubicBezTo>
                    <a:pt x="21875" y="0"/>
                    <a:pt x="0" y="21867"/>
                    <a:pt x="0" y="48753"/>
                  </a:cubicBezTo>
                  <a:cubicBezTo>
                    <a:pt x="0" y="75639"/>
                    <a:pt x="21798" y="97506"/>
                    <a:pt x="48716" y="97506"/>
                  </a:cubicBezTo>
                  <a:cubicBezTo>
                    <a:pt x="75635" y="97506"/>
                    <a:pt x="97510" y="75639"/>
                    <a:pt x="97510" y="48753"/>
                  </a:cubicBezTo>
                  <a:cubicBezTo>
                    <a:pt x="97510" y="21867"/>
                    <a:pt x="75635" y="0"/>
                    <a:pt x="48716" y="0"/>
                  </a:cubicBezTo>
                  <a:close/>
                  <a:moveTo>
                    <a:pt x="48716" y="64996"/>
                  </a:moveTo>
                  <a:cubicBezTo>
                    <a:pt x="39795" y="64996"/>
                    <a:pt x="32503" y="57705"/>
                    <a:pt x="32503" y="48746"/>
                  </a:cubicBezTo>
                  <a:cubicBezTo>
                    <a:pt x="32503" y="39786"/>
                    <a:pt x="39795" y="32494"/>
                    <a:pt x="48716" y="32494"/>
                  </a:cubicBezTo>
                  <a:cubicBezTo>
                    <a:pt x="57715" y="32494"/>
                    <a:pt x="65007" y="39786"/>
                    <a:pt x="65007" y="48746"/>
                  </a:cubicBezTo>
                  <a:cubicBezTo>
                    <a:pt x="65007" y="57705"/>
                    <a:pt x="57715" y="64996"/>
                    <a:pt x="48716" y="6499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53"/>
            <p:cNvSpPr/>
            <p:nvPr/>
          </p:nvSpPr>
          <p:spPr>
            <a:xfrm>
              <a:off x="11276720" y="4357238"/>
              <a:ext cx="97510" cy="32501"/>
            </a:xfrm>
            <a:custGeom>
              <a:rect b="b" l="l" r="r" t="t"/>
              <a:pathLst>
                <a:path extrusionOk="0" h="32501" w="97510">
                  <a:moveTo>
                    <a:pt x="0" y="0"/>
                  </a:moveTo>
                  <a:lnTo>
                    <a:pt x="97510" y="0"/>
                  </a:lnTo>
                  <a:lnTo>
                    <a:pt x="9751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2" name="Google Shape;672;p53"/>
            <p:cNvSpPr/>
            <p:nvPr/>
          </p:nvSpPr>
          <p:spPr>
            <a:xfrm>
              <a:off x="11461657" y="4207147"/>
              <a:ext cx="247617" cy="182585"/>
            </a:xfrm>
            <a:custGeom>
              <a:rect b="b" l="l" r="r" t="t"/>
              <a:pathLst>
                <a:path extrusionOk="0" h="182585" w="247617">
                  <a:moveTo>
                    <a:pt x="140022" y="97498"/>
                  </a:moveTo>
                  <a:lnTo>
                    <a:pt x="91305" y="0"/>
                  </a:lnTo>
                  <a:lnTo>
                    <a:pt x="0" y="182585"/>
                  </a:lnTo>
                  <a:lnTo>
                    <a:pt x="247617" y="182585"/>
                  </a:lnTo>
                  <a:lnTo>
                    <a:pt x="172525" y="32502"/>
                  </a:lnTo>
                  <a:lnTo>
                    <a:pt x="140022" y="97498"/>
                  </a:lnTo>
                  <a:close/>
                  <a:moveTo>
                    <a:pt x="52595" y="150091"/>
                  </a:moveTo>
                  <a:lnTo>
                    <a:pt x="91305" y="72676"/>
                  </a:lnTo>
                  <a:lnTo>
                    <a:pt x="121870" y="133840"/>
                  </a:lnTo>
                  <a:lnTo>
                    <a:pt x="113802" y="150091"/>
                  </a:lnTo>
                  <a:lnTo>
                    <a:pt x="52595" y="150091"/>
                  </a:lnTo>
                  <a:close/>
                  <a:moveTo>
                    <a:pt x="150106" y="150091"/>
                  </a:moveTo>
                  <a:lnTo>
                    <a:pt x="172525" y="105178"/>
                  </a:lnTo>
                  <a:lnTo>
                    <a:pt x="195022" y="150091"/>
                  </a:lnTo>
                  <a:lnTo>
                    <a:pt x="150106" y="15009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53"/>
            <p:cNvSpPr/>
            <p:nvPr/>
          </p:nvSpPr>
          <p:spPr>
            <a:xfrm>
              <a:off x="11210627" y="4097238"/>
              <a:ext cx="554655" cy="554667"/>
            </a:xfrm>
            <a:custGeom>
              <a:rect b="b" l="l" r="r" t="t"/>
              <a:pathLst>
                <a:path extrusionOk="0" h="554667" w="554655">
                  <a:moveTo>
                    <a:pt x="228533" y="435992"/>
                  </a:moveTo>
                  <a:lnTo>
                    <a:pt x="171129" y="522165"/>
                  </a:lnTo>
                  <a:lnTo>
                    <a:pt x="131101" y="522165"/>
                  </a:lnTo>
                  <a:lnTo>
                    <a:pt x="131101" y="554667"/>
                  </a:lnTo>
                  <a:lnTo>
                    <a:pt x="423555" y="554667"/>
                  </a:lnTo>
                  <a:lnTo>
                    <a:pt x="423555" y="522165"/>
                  </a:lnTo>
                  <a:lnTo>
                    <a:pt x="383527" y="522165"/>
                  </a:lnTo>
                  <a:lnTo>
                    <a:pt x="326044" y="435992"/>
                  </a:lnTo>
                  <a:lnTo>
                    <a:pt x="326044" y="357499"/>
                  </a:lnTo>
                  <a:lnTo>
                    <a:pt x="554656" y="357499"/>
                  </a:lnTo>
                  <a:lnTo>
                    <a:pt x="554656" y="32502"/>
                  </a:lnTo>
                  <a:lnTo>
                    <a:pt x="488563" y="32502"/>
                  </a:lnTo>
                  <a:lnTo>
                    <a:pt x="488563" y="0"/>
                  </a:lnTo>
                  <a:lnTo>
                    <a:pt x="391052" y="0"/>
                  </a:lnTo>
                  <a:lnTo>
                    <a:pt x="391052" y="32502"/>
                  </a:lnTo>
                  <a:lnTo>
                    <a:pt x="326122" y="32502"/>
                  </a:lnTo>
                  <a:lnTo>
                    <a:pt x="326122" y="0"/>
                  </a:lnTo>
                  <a:lnTo>
                    <a:pt x="228611" y="0"/>
                  </a:lnTo>
                  <a:lnTo>
                    <a:pt x="228611" y="32502"/>
                  </a:lnTo>
                  <a:lnTo>
                    <a:pt x="163604" y="32502"/>
                  </a:lnTo>
                  <a:lnTo>
                    <a:pt x="163604" y="0"/>
                  </a:lnTo>
                  <a:lnTo>
                    <a:pt x="66093" y="0"/>
                  </a:lnTo>
                  <a:lnTo>
                    <a:pt x="66093" y="32502"/>
                  </a:lnTo>
                  <a:lnTo>
                    <a:pt x="0" y="32502"/>
                  </a:lnTo>
                  <a:lnTo>
                    <a:pt x="0" y="357499"/>
                  </a:lnTo>
                  <a:lnTo>
                    <a:pt x="228611" y="357499"/>
                  </a:lnTo>
                  <a:lnTo>
                    <a:pt x="228611" y="435992"/>
                  </a:lnTo>
                  <a:close/>
                  <a:moveTo>
                    <a:pt x="228533" y="494581"/>
                  </a:moveTo>
                  <a:lnTo>
                    <a:pt x="228533" y="522165"/>
                  </a:lnTo>
                  <a:lnTo>
                    <a:pt x="210226" y="522165"/>
                  </a:lnTo>
                  <a:lnTo>
                    <a:pt x="228533" y="494581"/>
                  </a:lnTo>
                  <a:close/>
                  <a:moveTo>
                    <a:pt x="344507" y="522165"/>
                  </a:moveTo>
                  <a:lnTo>
                    <a:pt x="326044" y="522165"/>
                  </a:lnTo>
                  <a:lnTo>
                    <a:pt x="326044" y="494581"/>
                  </a:lnTo>
                  <a:lnTo>
                    <a:pt x="344507" y="522165"/>
                  </a:lnTo>
                  <a:close/>
                  <a:moveTo>
                    <a:pt x="293619" y="522165"/>
                  </a:moveTo>
                  <a:lnTo>
                    <a:pt x="261037" y="522165"/>
                  </a:lnTo>
                  <a:lnTo>
                    <a:pt x="261037" y="357499"/>
                  </a:lnTo>
                  <a:lnTo>
                    <a:pt x="293619" y="357499"/>
                  </a:lnTo>
                  <a:lnTo>
                    <a:pt x="293619" y="522165"/>
                  </a:lnTo>
                  <a:close/>
                  <a:moveTo>
                    <a:pt x="423555" y="32494"/>
                  </a:moveTo>
                  <a:lnTo>
                    <a:pt x="456059" y="32494"/>
                  </a:lnTo>
                  <a:lnTo>
                    <a:pt x="456059" y="64996"/>
                  </a:lnTo>
                  <a:lnTo>
                    <a:pt x="423555" y="64996"/>
                  </a:lnTo>
                  <a:lnTo>
                    <a:pt x="423555" y="32494"/>
                  </a:lnTo>
                  <a:close/>
                  <a:moveTo>
                    <a:pt x="261037" y="32494"/>
                  </a:moveTo>
                  <a:lnTo>
                    <a:pt x="293619" y="32494"/>
                  </a:lnTo>
                  <a:lnTo>
                    <a:pt x="293619" y="64996"/>
                  </a:lnTo>
                  <a:lnTo>
                    <a:pt x="261037" y="64996"/>
                  </a:lnTo>
                  <a:lnTo>
                    <a:pt x="261037" y="32494"/>
                  </a:lnTo>
                  <a:close/>
                  <a:moveTo>
                    <a:pt x="98597" y="32494"/>
                  </a:moveTo>
                  <a:lnTo>
                    <a:pt x="131101" y="32494"/>
                  </a:lnTo>
                  <a:lnTo>
                    <a:pt x="131101" y="64996"/>
                  </a:lnTo>
                  <a:lnTo>
                    <a:pt x="98597" y="64996"/>
                  </a:lnTo>
                  <a:lnTo>
                    <a:pt x="98597" y="32494"/>
                  </a:lnTo>
                  <a:close/>
                  <a:moveTo>
                    <a:pt x="32503" y="64996"/>
                  </a:moveTo>
                  <a:lnTo>
                    <a:pt x="66093" y="64996"/>
                  </a:lnTo>
                  <a:lnTo>
                    <a:pt x="66093" y="97498"/>
                  </a:lnTo>
                  <a:lnTo>
                    <a:pt x="163526" y="97498"/>
                  </a:lnTo>
                  <a:lnTo>
                    <a:pt x="163526" y="64996"/>
                  </a:lnTo>
                  <a:lnTo>
                    <a:pt x="228533" y="64996"/>
                  </a:lnTo>
                  <a:lnTo>
                    <a:pt x="228533" y="97498"/>
                  </a:lnTo>
                  <a:lnTo>
                    <a:pt x="326044" y="97498"/>
                  </a:lnTo>
                  <a:lnTo>
                    <a:pt x="326044" y="64996"/>
                  </a:lnTo>
                  <a:lnTo>
                    <a:pt x="391052" y="64996"/>
                  </a:lnTo>
                  <a:lnTo>
                    <a:pt x="391052" y="97498"/>
                  </a:lnTo>
                  <a:lnTo>
                    <a:pt x="488563" y="97498"/>
                  </a:lnTo>
                  <a:lnTo>
                    <a:pt x="488563" y="64996"/>
                  </a:lnTo>
                  <a:lnTo>
                    <a:pt x="522152" y="64996"/>
                  </a:lnTo>
                  <a:lnTo>
                    <a:pt x="522152" y="324997"/>
                  </a:lnTo>
                  <a:lnTo>
                    <a:pt x="32426" y="324997"/>
                  </a:lnTo>
                  <a:lnTo>
                    <a:pt x="32426" y="6499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74" name="Google Shape;674;p53"/>
          <p:cNvGrpSpPr/>
          <p:nvPr/>
        </p:nvGrpSpPr>
        <p:grpSpPr>
          <a:xfrm>
            <a:off x="6424692" y="3345834"/>
            <a:ext cx="376830" cy="287001"/>
            <a:chOff x="8822115" y="4163320"/>
            <a:chExt cx="554733" cy="422495"/>
          </a:xfrm>
        </p:grpSpPr>
        <p:sp>
          <p:nvSpPr>
            <p:cNvPr id="675" name="Google Shape;675;p53"/>
            <p:cNvSpPr/>
            <p:nvPr/>
          </p:nvSpPr>
          <p:spPr>
            <a:xfrm>
              <a:off x="8822115" y="4163320"/>
              <a:ext cx="554733" cy="422495"/>
            </a:xfrm>
            <a:custGeom>
              <a:rect b="b" l="l" r="r" t="t"/>
              <a:pathLst>
                <a:path extrusionOk="0" h="422495" w="554733">
                  <a:moveTo>
                    <a:pt x="489726" y="0"/>
                  </a:moveTo>
                  <a:lnTo>
                    <a:pt x="0" y="0"/>
                  </a:lnTo>
                  <a:lnTo>
                    <a:pt x="0" y="357499"/>
                  </a:lnTo>
                  <a:lnTo>
                    <a:pt x="32503" y="357499"/>
                  </a:lnTo>
                  <a:lnTo>
                    <a:pt x="32503" y="422495"/>
                  </a:lnTo>
                  <a:lnTo>
                    <a:pt x="554733" y="422495"/>
                  </a:lnTo>
                  <a:lnTo>
                    <a:pt x="554733" y="64996"/>
                  </a:lnTo>
                  <a:lnTo>
                    <a:pt x="489726" y="64996"/>
                  </a:lnTo>
                  <a:lnTo>
                    <a:pt x="489726" y="0"/>
                  </a:lnTo>
                  <a:close/>
                  <a:moveTo>
                    <a:pt x="32503" y="32502"/>
                  </a:moveTo>
                  <a:lnTo>
                    <a:pt x="457222" y="32502"/>
                  </a:lnTo>
                  <a:lnTo>
                    <a:pt x="457222" y="325005"/>
                  </a:lnTo>
                  <a:lnTo>
                    <a:pt x="32503" y="325005"/>
                  </a:lnTo>
                  <a:lnTo>
                    <a:pt x="32503" y="32502"/>
                  </a:lnTo>
                  <a:close/>
                  <a:moveTo>
                    <a:pt x="65007" y="390001"/>
                  </a:moveTo>
                  <a:lnTo>
                    <a:pt x="65007" y="357499"/>
                  </a:lnTo>
                  <a:lnTo>
                    <a:pt x="489726" y="357499"/>
                  </a:lnTo>
                  <a:lnTo>
                    <a:pt x="489726" y="162502"/>
                  </a:lnTo>
                  <a:lnTo>
                    <a:pt x="522230" y="162502"/>
                  </a:lnTo>
                  <a:lnTo>
                    <a:pt x="522230" y="390001"/>
                  </a:lnTo>
                  <a:lnTo>
                    <a:pt x="65007" y="390001"/>
                  </a:lnTo>
                  <a:close/>
                  <a:moveTo>
                    <a:pt x="522230" y="97498"/>
                  </a:moveTo>
                  <a:lnTo>
                    <a:pt x="522230" y="130001"/>
                  </a:lnTo>
                  <a:lnTo>
                    <a:pt x="489726" y="130001"/>
                  </a:lnTo>
                  <a:lnTo>
                    <a:pt x="489726" y="97498"/>
                  </a:lnTo>
                  <a:lnTo>
                    <a:pt x="522230" y="9749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53"/>
            <p:cNvSpPr/>
            <p:nvPr/>
          </p:nvSpPr>
          <p:spPr>
            <a:xfrm>
              <a:off x="9148237" y="4358316"/>
              <a:ext cx="98597" cy="32502"/>
            </a:xfrm>
            <a:custGeom>
              <a:rect b="b" l="l" r="r" t="t"/>
              <a:pathLst>
                <a:path extrusionOk="0" h="32502" w="98597">
                  <a:moveTo>
                    <a:pt x="0" y="0"/>
                  </a:moveTo>
                  <a:lnTo>
                    <a:pt x="98597" y="0"/>
                  </a:lnTo>
                  <a:lnTo>
                    <a:pt x="98597"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53"/>
            <p:cNvSpPr/>
            <p:nvPr/>
          </p:nvSpPr>
          <p:spPr>
            <a:xfrm>
              <a:off x="9148237" y="4423320"/>
              <a:ext cx="98597" cy="32501"/>
            </a:xfrm>
            <a:custGeom>
              <a:rect b="b" l="l" r="r" t="t"/>
              <a:pathLst>
                <a:path extrusionOk="0" h="32501" w="98597">
                  <a:moveTo>
                    <a:pt x="0" y="0"/>
                  </a:moveTo>
                  <a:lnTo>
                    <a:pt x="98597" y="0"/>
                  </a:lnTo>
                  <a:lnTo>
                    <a:pt x="98597"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53"/>
            <p:cNvSpPr/>
            <p:nvPr/>
          </p:nvSpPr>
          <p:spPr>
            <a:xfrm>
              <a:off x="8878201" y="4208233"/>
              <a:ext cx="247539" cy="182585"/>
            </a:xfrm>
            <a:custGeom>
              <a:rect b="b" l="l" r="r" t="t"/>
              <a:pathLst>
                <a:path extrusionOk="0" h="182585" w="247539">
                  <a:moveTo>
                    <a:pt x="140022" y="97499"/>
                  </a:moveTo>
                  <a:lnTo>
                    <a:pt x="91305" y="0"/>
                  </a:lnTo>
                  <a:lnTo>
                    <a:pt x="0" y="182586"/>
                  </a:lnTo>
                  <a:lnTo>
                    <a:pt x="247539" y="182586"/>
                  </a:lnTo>
                  <a:lnTo>
                    <a:pt x="172525" y="32502"/>
                  </a:lnTo>
                  <a:lnTo>
                    <a:pt x="140022" y="97499"/>
                  </a:lnTo>
                  <a:close/>
                  <a:moveTo>
                    <a:pt x="52595" y="150083"/>
                  </a:moveTo>
                  <a:lnTo>
                    <a:pt x="91305" y="72668"/>
                  </a:lnTo>
                  <a:lnTo>
                    <a:pt x="121869" y="133832"/>
                  </a:lnTo>
                  <a:lnTo>
                    <a:pt x="113724" y="150083"/>
                  </a:lnTo>
                  <a:lnTo>
                    <a:pt x="52595" y="150083"/>
                  </a:lnTo>
                  <a:close/>
                  <a:moveTo>
                    <a:pt x="150106" y="150083"/>
                  </a:moveTo>
                  <a:lnTo>
                    <a:pt x="172525" y="105170"/>
                  </a:lnTo>
                  <a:lnTo>
                    <a:pt x="194944" y="150083"/>
                  </a:lnTo>
                  <a:lnTo>
                    <a:pt x="150106"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79" name="Google Shape;679;p53"/>
          <p:cNvGrpSpPr/>
          <p:nvPr/>
        </p:nvGrpSpPr>
        <p:grpSpPr>
          <a:xfrm>
            <a:off x="5608422" y="3300939"/>
            <a:ext cx="376825" cy="376785"/>
            <a:chOff x="7620187" y="4097230"/>
            <a:chExt cx="554726" cy="554667"/>
          </a:xfrm>
        </p:grpSpPr>
        <p:sp>
          <p:nvSpPr>
            <p:cNvPr id="680" name="Google Shape;680;p53"/>
            <p:cNvSpPr/>
            <p:nvPr/>
          </p:nvSpPr>
          <p:spPr>
            <a:xfrm>
              <a:off x="7773699" y="4175731"/>
              <a:ext cx="247617" cy="182585"/>
            </a:xfrm>
            <a:custGeom>
              <a:rect b="b" l="l" r="r" t="t"/>
              <a:pathLst>
                <a:path extrusionOk="0" h="182585" w="247617">
                  <a:moveTo>
                    <a:pt x="172603" y="32502"/>
                  </a:moveTo>
                  <a:lnTo>
                    <a:pt x="140099" y="97498"/>
                  </a:lnTo>
                  <a:lnTo>
                    <a:pt x="91305" y="0"/>
                  </a:lnTo>
                  <a:lnTo>
                    <a:pt x="0" y="182585"/>
                  </a:lnTo>
                  <a:lnTo>
                    <a:pt x="247617" y="182585"/>
                  </a:lnTo>
                  <a:lnTo>
                    <a:pt x="172603" y="32502"/>
                  </a:lnTo>
                  <a:close/>
                  <a:moveTo>
                    <a:pt x="52595" y="150091"/>
                  </a:moveTo>
                  <a:lnTo>
                    <a:pt x="91305" y="72676"/>
                  </a:lnTo>
                  <a:lnTo>
                    <a:pt x="121947" y="133840"/>
                  </a:lnTo>
                  <a:lnTo>
                    <a:pt x="113802" y="150091"/>
                  </a:lnTo>
                  <a:lnTo>
                    <a:pt x="52595" y="150091"/>
                  </a:lnTo>
                  <a:close/>
                  <a:moveTo>
                    <a:pt x="172603" y="105170"/>
                  </a:moveTo>
                  <a:lnTo>
                    <a:pt x="195021" y="150083"/>
                  </a:lnTo>
                  <a:lnTo>
                    <a:pt x="150106" y="150083"/>
                  </a:lnTo>
                  <a:lnTo>
                    <a:pt x="172603" y="10517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53"/>
            <p:cNvSpPr/>
            <p:nvPr/>
          </p:nvSpPr>
          <p:spPr>
            <a:xfrm>
              <a:off x="7620187" y="4097230"/>
              <a:ext cx="554726" cy="554667"/>
            </a:xfrm>
            <a:custGeom>
              <a:rect b="b" l="l" r="r" t="t"/>
              <a:pathLst>
                <a:path extrusionOk="0" h="554667" w="554726">
                  <a:moveTo>
                    <a:pt x="522222" y="32502"/>
                  </a:moveTo>
                  <a:lnTo>
                    <a:pt x="32504" y="32502"/>
                  </a:lnTo>
                  <a:lnTo>
                    <a:pt x="32504" y="0"/>
                  </a:lnTo>
                  <a:lnTo>
                    <a:pt x="0" y="0"/>
                  </a:lnTo>
                  <a:lnTo>
                    <a:pt x="0" y="554667"/>
                  </a:lnTo>
                  <a:lnTo>
                    <a:pt x="32504" y="554667"/>
                  </a:lnTo>
                  <a:lnTo>
                    <a:pt x="32504" y="327169"/>
                  </a:lnTo>
                  <a:lnTo>
                    <a:pt x="190825" y="327169"/>
                  </a:lnTo>
                  <a:lnTo>
                    <a:pt x="125795" y="554667"/>
                  </a:lnTo>
                  <a:lnTo>
                    <a:pt x="428901" y="554667"/>
                  </a:lnTo>
                  <a:lnTo>
                    <a:pt x="363894" y="327169"/>
                  </a:lnTo>
                  <a:lnTo>
                    <a:pt x="522222" y="327169"/>
                  </a:lnTo>
                  <a:lnTo>
                    <a:pt x="522222" y="554667"/>
                  </a:lnTo>
                  <a:lnTo>
                    <a:pt x="554726" y="554667"/>
                  </a:lnTo>
                  <a:lnTo>
                    <a:pt x="554726" y="0"/>
                  </a:lnTo>
                  <a:lnTo>
                    <a:pt x="522222" y="0"/>
                  </a:lnTo>
                  <a:lnTo>
                    <a:pt x="522222" y="32502"/>
                  </a:lnTo>
                  <a:close/>
                  <a:moveTo>
                    <a:pt x="385847" y="522173"/>
                  </a:moveTo>
                  <a:lnTo>
                    <a:pt x="293611" y="522173"/>
                  </a:lnTo>
                  <a:lnTo>
                    <a:pt x="293611" y="489671"/>
                  </a:lnTo>
                  <a:lnTo>
                    <a:pt x="261108" y="489671"/>
                  </a:lnTo>
                  <a:lnTo>
                    <a:pt x="261108" y="522173"/>
                  </a:lnTo>
                  <a:lnTo>
                    <a:pt x="168872" y="522173"/>
                  </a:lnTo>
                  <a:lnTo>
                    <a:pt x="224570" y="327176"/>
                  </a:lnTo>
                  <a:lnTo>
                    <a:pt x="261108" y="327176"/>
                  </a:lnTo>
                  <a:lnTo>
                    <a:pt x="261108" y="359678"/>
                  </a:lnTo>
                  <a:lnTo>
                    <a:pt x="293611" y="359678"/>
                  </a:lnTo>
                  <a:lnTo>
                    <a:pt x="293611" y="327176"/>
                  </a:lnTo>
                  <a:lnTo>
                    <a:pt x="330071" y="327176"/>
                  </a:lnTo>
                  <a:lnTo>
                    <a:pt x="385847" y="522173"/>
                  </a:lnTo>
                  <a:close/>
                  <a:moveTo>
                    <a:pt x="32504" y="294674"/>
                  </a:moveTo>
                  <a:lnTo>
                    <a:pt x="32504" y="65011"/>
                  </a:lnTo>
                  <a:lnTo>
                    <a:pt x="522222" y="65011"/>
                  </a:lnTo>
                  <a:lnTo>
                    <a:pt x="522222" y="294674"/>
                  </a:lnTo>
                  <a:lnTo>
                    <a:pt x="32504" y="29467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53"/>
            <p:cNvSpPr/>
            <p:nvPr/>
          </p:nvSpPr>
          <p:spPr>
            <a:xfrm>
              <a:off x="7881295" y="4489403"/>
              <a:ext cx="32503" cy="64996"/>
            </a:xfrm>
            <a:custGeom>
              <a:rect b="b" l="l" r="r" t="t"/>
              <a:pathLst>
                <a:path extrusionOk="0" h="64996" w="32503">
                  <a:moveTo>
                    <a:pt x="0" y="0"/>
                  </a:moveTo>
                  <a:lnTo>
                    <a:pt x="32503" y="0"/>
                  </a:lnTo>
                  <a:lnTo>
                    <a:pt x="32503" y="64996"/>
                  </a:lnTo>
                  <a:lnTo>
                    <a:pt x="0" y="64996"/>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3" name="Google Shape;683;p53"/>
          <p:cNvGrpSpPr/>
          <p:nvPr/>
        </p:nvGrpSpPr>
        <p:grpSpPr>
          <a:xfrm>
            <a:off x="4848331" y="3300939"/>
            <a:ext cx="242861" cy="376790"/>
            <a:chOff x="6402838" y="4097230"/>
            <a:chExt cx="357516" cy="554674"/>
          </a:xfrm>
        </p:grpSpPr>
        <p:sp>
          <p:nvSpPr>
            <p:cNvPr id="684" name="Google Shape;684;p53"/>
            <p:cNvSpPr/>
            <p:nvPr/>
          </p:nvSpPr>
          <p:spPr>
            <a:xfrm>
              <a:off x="6457799" y="4207147"/>
              <a:ext cx="247593" cy="182585"/>
            </a:xfrm>
            <a:custGeom>
              <a:rect b="b" l="l" r="r" t="t"/>
              <a:pathLst>
                <a:path extrusionOk="0" h="182585" w="247593">
                  <a:moveTo>
                    <a:pt x="0" y="182585"/>
                  </a:moveTo>
                  <a:lnTo>
                    <a:pt x="247594" y="182585"/>
                  </a:lnTo>
                  <a:lnTo>
                    <a:pt x="172549" y="32502"/>
                  </a:lnTo>
                  <a:lnTo>
                    <a:pt x="140045" y="97498"/>
                  </a:lnTo>
                  <a:lnTo>
                    <a:pt x="91290" y="0"/>
                  </a:lnTo>
                  <a:lnTo>
                    <a:pt x="0" y="182585"/>
                  </a:lnTo>
                  <a:close/>
                  <a:moveTo>
                    <a:pt x="195006" y="150091"/>
                  </a:moveTo>
                  <a:lnTo>
                    <a:pt x="150091" y="150091"/>
                  </a:lnTo>
                  <a:lnTo>
                    <a:pt x="172549" y="105178"/>
                  </a:lnTo>
                  <a:lnTo>
                    <a:pt x="195006" y="150091"/>
                  </a:lnTo>
                  <a:close/>
                  <a:moveTo>
                    <a:pt x="113755" y="150091"/>
                  </a:moveTo>
                  <a:lnTo>
                    <a:pt x="52588" y="150091"/>
                  </a:lnTo>
                  <a:lnTo>
                    <a:pt x="91297" y="72676"/>
                  </a:lnTo>
                  <a:lnTo>
                    <a:pt x="121877" y="133840"/>
                  </a:lnTo>
                  <a:lnTo>
                    <a:pt x="113755" y="15009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53"/>
            <p:cNvSpPr/>
            <p:nvPr/>
          </p:nvSpPr>
          <p:spPr>
            <a:xfrm>
              <a:off x="6402838" y="4097230"/>
              <a:ext cx="357516" cy="554674"/>
            </a:xfrm>
            <a:custGeom>
              <a:rect b="b" l="l" r="r" t="t"/>
              <a:pathLst>
                <a:path extrusionOk="0" h="554674" w="357516">
                  <a:moveTo>
                    <a:pt x="357517" y="457169"/>
                  </a:moveTo>
                  <a:lnTo>
                    <a:pt x="357517" y="0"/>
                  </a:lnTo>
                  <a:lnTo>
                    <a:pt x="0" y="0"/>
                  </a:lnTo>
                  <a:lnTo>
                    <a:pt x="0" y="457169"/>
                  </a:lnTo>
                  <a:lnTo>
                    <a:pt x="97503" y="457169"/>
                  </a:lnTo>
                  <a:lnTo>
                    <a:pt x="97503" y="489671"/>
                  </a:lnTo>
                  <a:cubicBezTo>
                    <a:pt x="97503" y="507590"/>
                    <a:pt x="82927" y="522173"/>
                    <a:pt x="65000" y="522173"/>
                  </a:cubicBezTo>
                  <a:lnTo>
                    <a:pt x="65000" y="554675"/>
                  </a:lnTo>
                  <a:lnTo>
                    <a:pt x="292510" y="554675"/>
                  </a:lnTo>
                  <a:lnTo>
                    <a:pt x="292510" y="522173"/>
                  </a:lnTo>
                  <a:cubicBezTo>
                    <a:pt x="274589" y="522173"/>
                    <a:pt x="260006" y="507590"/>
                    <a:pt x="260006" y="489671"/>
                  </a:cubicBezTo>
                  <a:lnTo>
                    <a:pt x="260006" y="457169"/>
                  </a:lnTo>
                  <a:lnTo>
                    <a:pt x="357517" y="457169"/>
                  </a:lnTo>
                  <a:close/>
                  <a:moveTo>
                    <a:pt x="325013" y="359671"/>
                  </a:moveTo>
                  <a:lnTo>
                    <a:pt x="32496" y="359671"/>
                  </a:lnTo>
                  <a:lnTo>
                    <a:pt x="32496" y="97506"/>
                  </a:lnTo>
                  <a:lnTo>
                    <a:pt x="325013" y="97506"/>
                  </a:lnTo>
                  <a:lnTo>
                    <a:pt x="325013" y="359671"/>
                  </a:lnTo>
                  <a:close/>
                  <a:moveTo>
                    <a:pt x="325013" y="32502"/>
                  </a:moveTo>
                  <a:lnTo>
                    <a:pt x="325013" y="65004"/>
                  </a:lnTo>
                  <a:lnTo>
                    <a:pt x="32496" y="65004"/>
                  </a:lnTo>
                  <a:lnTo>
                    <a:pt x="32496" y="32502"/>
                  </a:lnTo>
                  <a:lnTo>
                    <a:pt x="325013" y="32502"/>
                  </a:lnTo>
                  <a:close/>
                  <a:moveTo>
                    <a:pt x="32504" y="392173"/>
                  </a:moveTo>
                  <a:lnTo>
                    <a:pt x="325020" y="392173"/>
                  </a:lnTo>
                  <a:lnTo>
                    <a:pt x="325020" y="424675"/>
                  </a:lnTo>
                  <a:lnTo>
                    <a:pt x="32504" y="424675"/>
                  </a:lnTo>
                  <a:lnTo>
                    <a:pt x="32504" y="392173"/>
                  </a:lnTo>
                  <a:close/>
                  <a:moveTo>
                    <a:pt x="236237" y="522173"/>
                  </a:moveTo>
                  <a:lnTo>
                    <a:pt x="121287" y="522173"/>
                  </a:lnTo>
                  <a:cubicBezTo>
                    <a:pt x="126834" y="512608"/>
                    <a:pt x="130014" y="501500"/>
                    <a:pt x="130014" y="489671"/>
                  </a:cubicBezTo>
                  <a:lnTo>
                    <a:pt x="130014" y="457169"/>
                  </a:lnTo>
                  <a:lnTo>
                    <a:pt x="227518" y="457169"/>
                  </a:lnTo>
                  <a:lnTo>
                    <a:pt x="227518" y="489671"/>
                  </a:lnTo>
                  <a:cubicBezTo>
                    <a:pt x="227510" y="501500"/>
                    <a:pt x="230690" y="512608"/>
                    <a:pt x="236237" y="52217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6" name="Google Shape;686;p53"/>
          <p:cNvGrpSpPr/>
          <p:nvPr/>
        </p:nvGrpSpPr>
        <p:grpSpPr>
          <a:xfrm>
            <a:off x="4020357" y="3300939"/>
            <a:ext cx="287015" cy="376785"/>
            <a:chOff x="5216308" y="4097230"/>
            <a:chExt cx="422516" cy="554667"/>
          </a:xfrm>
        </p:grpSpPr>
        <p:sp>
          <p:nvSpPr>
            <p:cNvPr id="687" name="Google Shape;687;p53"/>
            <p:cNvSpPr/>
            <p:nvPr/>
          </p:nvSpPr>
          <p:spPr>
            <a:xfrm>
              <a:off x="5303766" y="4370735"/>
              <a:ext cx="247601" cy="182585"/>
            </a:xfrm>
            <a:custGeom>
              <a:rect b="b" l="l" r="r" t="t"/>
              <a:pathLst>
                <a:path extrusionOk="0" h="182585" w="247601">
                  <a:moveTo>
                    <a:pt x="140052" y="97498"/>
                  </a:moveTo>
                  <a:lnTo>
                    <a:pt x="91297" y="0"/>
                  </a:lnTo>
                  <a:lnTo>
                    <a:pt x="0" y="182585"/>
                  </a:lnTo>
                  <a:lnTo>
                    <a:pt x="247601" y="182585"/>
                  </a:lnTo>
                  <a:lnTo>
                    <a:pt x="172556" y="32502"/>
                  </a:lnTo>
                  <a:lnTo>
                    <a:pt x="140052" y="97498"/>
                  </a:lnTo>
                  <a:close/>
                  <a:moveTo>
                    <a:pt x="52587" y="150083"/>
                  </a:moveTo>
                  <a:lnTo>
                    <a:pt x="91297" y="72668"/>
                  </a:lnTo>
                  <a:lnTo>
                    <a:pt x="121884" y="133832"/>
                  </a:lnTo>
                  <a:lnTo>
                    <a:pt x="113763" y="150083"/>
                  </a:lnTo>
                  <a:lnTo>
                    <a:pt x="52587" y="150083"/>
                  </a:lnTo>
                  <a:close/>
                  <a:moveTo>
                    <a:pt x="150091" y="150083"/>
                  </a:moveTo>
                  <a:lnTo>
                    <a:pt x="172548" y="105170"/>
                  </a:lnTo>
                  <a:lnTo>
                    <a:pt x="195006" y="150083"/>
                  </a:lnTo>
                  <a:lnTo>
                    <a:pt x="150091"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53"/>
            <p:cNvSpPr/>
            <p:nvPr/>
          </p:nvSpPr>
          <p:spPr>
            <a:xfrm>
              <a:off x="5216308" y="4097230"/>
              <a:ext cx="422516" cy="554667"/>
            </a:xfrm>
            <a:custGeom>
              <a:rect b="b" l="l" r="r" t="t"/>
              <a:pathLst>
                <a:path extrusionOk="0" h="554667" w="422516">
                  <a:moveTo>
                    <a:pt x="81251" y="554667"/>
                  </a:moveTo>
                  <a:lnTo>
                    <a:pt x="422516" y="554667"/>
                  </a:lnTo>
                  <a:cubicBezTo>
                    <a:pt x="422516" y="503509"/>
                    <a:pt x="422516" y="10239"/>
                    <a:pt x="422516" y="0"/>
                  </a:cubicBezTo>
                  <a:lnTo>
                    <a:pt x="81251" y="0"/>
                  </a:lnTo>
                  <a:cubicBezTo>
                    <a:pt x="36444" y="0"/>
                    <a:pt x="0" y="36450"/>
                    <a:pt x="0" y="81247"/>
                  </a:cubicBezTo>
                  <a:lnTo>
                    <a:pt x="0" y="473412"/>
                  </a:lnTo>
                  <a:cubicBezTo>
                    <a:pt x="0" y="518225"/>
                    <a:pt x="36444" y="554667"/>
                    <a:pt x="81251" y="554667"/>
                  </a:cubicBezTo>
                  <a:close/>
                  <a:moveTo>
                    <a:pt x="390012" y="522173"/>
                  </a:moveTo>
                  <a:lnTo>
                    <a:pt x="81251" y="522173"/>
                  </a:lnTo>
                  <a:cubicBezTo>
                    <a:pt x="54372" y="522173"/>
                    <a:pt x="32496" y="500306"/>
                    <a:pt x="32496" y="473420"/>
                  </a:cubicBezTo>
                  <a:lnTo>
                    <a:pt x="32496" y="146212"/>
                  </a:lnTo>
                  <a:cubicBezTo>
                    <a:pt x="46087" y="156436"/>
                    <a:pt x="62967" y="162510"/>
                    <a:pt x="81251" y="162510"/>
                  </a:cubicBezTo>
                  <a:lnTo>
                    <a:pt x="97503" y="162510"/>
                  </a:lnTo>
                  <a:lnTo>
                    <a:pt x="97503" y="250490"/>
                  </a:lnTo>
                  <a:lnTo>
                    <a:pt x="146259" y="201737"/>
                  </a:lnTo>
                  <a:lnTo>
                    <a:pt x="195014" y="250490"/>
                  </a:lnTo>
                  <a:lnTo>
                    <a:pt x="195014" y="162510"/>
                  </a:lnTo>
                  <a:lnTo>
                    <a:pt x="390020" y="162510"/>
                  </a:lnTo>
                  <a:lnTo>
                    <a:pt x="390020" y="522173"/>
                  </a:lnTo>
                  <a:close/>
                  <a:moveTo>
                    <a:pt x="162503" y="97506"/>
                  </a:moveTo>
                  <a:lnTo>
                    <a:pt x="162503" y="172028"/>
                  </a:lnTo>
                  <a:lnTo>
                    <a:pt x="146251" y="155777"/>
                  </a:lnTo>
                  <a:lnTo>
                    <a:pt x="129999" y="172028"/>
                  </a:lnTo>
                  <a:lnTo>
                    <a:pt x="129999" y="97506"/>
                  </a:lnTo>
                  <a:lnTo>
                    <a:pt x="162503" y="97506"/>
                  </a:lnTo>
                  <a:close/>
                  <a:moveTo>
                    <a:pt x="195006" y="97506"/>
                  </a:moveTo>
                  <a:lnTo>
                    <a:pt x="390012" y="97506"/>
                  </a:lnTo>
                  <a:lnTo>
                    <a:pt x="390012" y="130008"/>
                  </a:lnTo>
                  <a:lnTo>
                    <a:pt x="195006" y="130008"/>
                  </a:lnTo>
                  <a:lnTo>
                    <a:pt x="195006" y="97506"/>
                  </a:lnTo>
                  <a:close/>
                  <a:moveTo>
                    <a:pt x="81251" y="32502"/>
                  </a:moveTo>
                  <a:lnTo>
                    <a:pt x="390012" y="32502"/>
                  </a:lnTo>
                  <a:lnTo>
                    <a:pt x="390012" y="65004"/>
                  </a:lnTo>
                  <a:lnTo>
                    <a:pt x="65000" y="65004"/>
                  </a:lnTo>
                  <a:lnTo>
                    <a:pt x="65000" y="97506"/>
                  </a:lnTo>
                  <a:lnTo>
                    <a:pt x="97503" y="97506"/>
                  </a:lnTo>
                  <a:lnTo>
                    <a:pt x="97503" y="130008"/>
                  </a:lnTo>
                  <a:lnTo>
                    <a:pt x="81251" y="130008"/>
                  </a:lnTo>
                  <a:cubicBezTo>
                    <a:pt x="54372" y="130008"/>
                    <a:pt x="32496" y="108141"/>
                    <a:pt x="32496" y="81255"/>
                  </a:cubicBezTo>
                  <a:cubicBezTo>
                    <a:pt x="32496" y="54369"/>
                    <a:pt x="54364" y="32502"/>
                    <a:pt x="81251" y="325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9" name="Google Shape;689;p53"/>
          <p:cNvGrpSpPr/>
          <p:nvPr/>
        </p:nvGrpSpPr>
        <p:grpSpPr>
          <a:xfrm>
            <a:off x="3203422" y="3300928"/>
            <a:ext cx="308862" cy="376822"/>
            <a:chOff x="4030113" y="4097214"/>
            <a:chExt cx="454677" cy="554721"/>
          </a:xfrm>
        </p:grpSpPr>
        <p:sp>
          <p:nvSpPr>
            <p:cNvPr id="690" name="Google Shape;690;p53"/>
            <p:cNvSpPr/>
            <p:nvPr/>
          </p:nvSpPr>
          <p:spPr>
            <a:xfrm>
              <a:off x="4181887" y="4208225"/>
              <a:ext cx="247578" cy="182569"/>
            </a:xfrm>
            <a:custGeom>
              <a:rect b="b" l="l" r="r" t="t"/>
              <a:pathLst>
                <a:path extrusionOk="0" h="182569" w="247578">
                  <a:moveTo>
                    <a:pt x="140037" y="97491"/>
                  </a:moveTo>
                  <a:lnTo>
                    <a:pt x="91290" y="0"/>
                  </a:lnTo>
                  <a:lnTo>
                    <a:pt x="0" y="182570"/>
                  </a:lnTo>
                  <a:lnTo>
                    <a:pt x="247578" y="182570"/>
                  </a:lnTo>
                  <a:lnTo>
                    <a:pt x="172541" y="32494"/>
                  </a:lnTo>
                  <a:lnTo>
                    <a:pt x="140037" y="97491"/>
                  </a:lnTo>
                  <a:close/>
                  <a:moveTo>
                    <a:pt x="52580" y="150068"/>
                  </a:moveTo>
                  <a:lnTo>
                    <a:pt x="91282" y="72660"/>
                  </a:lnTo>
                  <a:lnTo>
                    <a:pt x="121861" y="133817"/>
                  </a:lnTo>
                  <a:lnTo>
                    <a:pt x="113739" y="150068"/>
                  </a:lnTo>
                  <a:lnTo>
                    <a:pt x="52580" y="150068"/>
                  </a:lnTo>
                  <a:close/>
                  <a:moveTo>
                    <a:pt x="150075" y="150068"/>
                  </a:moveTo>
                  <a:lnTo>
                    <a:pt x="172533" y="105154"/>
                  </a:lnTo>
                  <a:lnTo>
                    <a:pt x="194991" y="150068"/>
                  </a:lnTo>
                  <a:lnTo>
                    <a:pt x="150075" y="15006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53"/>
            <p:cNvSpPr/>
            <p:nvPr/>
          </p:nvSpPr>
          <p:spPr>
            <a:xfrm>
              <a:off x="4030113" y="4097214"/>
              <a:ext cx="454677" cy="554721"/>
            </a:xfrm>
            <a:custGeom>
              <a:rect b="b" l="l" r="r" t="t"/>
              <a:pathLst>
                <a:path extrusionOk="0" h="554721" w="454677">
                  <a:moveTo>
                    <a:pt x="454678" y="554660"/>
                  </a:moveTo>
                  <a:lnTo>
                    <a:pt x="454678" y="81239"/>
                  </a:lnTo>
                  <a:cubicBezTo>
                    <a:pt x="454678" y="36372"/>
                    <a:pt x="418304" y="0"/>
                    <a:pt x="373434" y="0"/>
                  </a:cubicBezTo>
                  <a:lnTo>
                    <a:pt x="178421" y="0"/>
                  </a:lnTo>
                  <a:cubicBezTo>
                    <a:pt x="134258" y="0"/>
                    <a:pt x="98232" y="35426"/>
                    <a:pt x="97216" y="79354"/>
                  </a:cubicBezTo>
                  <a:lnTo>
                    <a:pt x="0" y="548120"/>
                  </a:lnTo>
                  <a:lnTo>
                    <a:pt x="31821" y="554721"/>
                  </a:lnTo>
                  <a:lnTo>
                    <a:pt x="45311" y="489671"/>
                  </a:lnTo>
                  <a:lnTo>
                    <a:pt x="97162" y="489671"/>
                  </a:lnTo>
                  <a:lnTo>
                    <a:pt x="97162" y="554667"/>
                  </a:lnTo>
                  <a:lnTo>
                    <a:pt x="129665" y="554667"/>
                  </a:lnTo>
                  <a:lnTo>
                    <a:pt x="129665" y="489671"/>
                  </a:lnTo>
                  <a:lnTo>
                    <a:pt x="422182" y="489671"/>
                  </a:lnTo>
                  <a:lnTo>
                    <a:pt x="422182" y="554667"/>
                  </a:lnTo>
                  <a:lnTo>
                    <a:pt x="454678" y="554667"/>
                  </a:lnTo>
                  <a:close/>
                  <a:moveTo>
                    <a:pt x="52060" y="457161"/>
                  </a:moveTo>
                  <a:lnTo>
                    <a:pt x="97169" y="239654"/>
                  </a:lnTo>
                  <a:lnTo>
                    <a:pt x="97169" y="457161"/>
                  </a:lnTo>
                  <a:lnTo>
                    <a:pt x="52060" y="457161"/>
                  </a:lnTo>
                  <a:close/>
                  <a:moveTo>
                    <a:pt x="129665" y="457161"/>
                  </a:moveTo>
                  <a:lnTo>
                    <a:pt x="129665" y="81239"/>
                  </a:lnTo>
                  <a:cubicBezTo>
                    <a:pt x="129665" y="54315"/>
                    <a:pt x="151487" y="32494"/>
                    <a:pt x="178413" y="32494"/>
                  </a:cubicBezTo>
                  <a:lnTo>
                    <a:pt x="373434" y="32494"/>
                  </a:lnTo>
                  <a:cubicBezTo>
                    <a:pt x="400361" y="32494"/>
                    <a:pt x="422182" y="54315"/>
                    <a:pt x="422182" y="81239"/>
                  </a:cubicBezTo>
                  <a:lnTo>
                    <a:pt x="422182" y="457161"/>
                  </a:lnTo>
                  <a:lnTo>
                    <a:pt x="129665" y="45716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92" name="Google Shape;692;p53"/>
          <p:cNvSpPr/>
          <p:nvPr/>
        </p:nvSpPr>
        <p:spPr>
          <a:xfrm>
            <a:off x="2352841" y="3300728"/>
            <a:ext cx="377186" cy="377168"/>
          </a:xfrm>
          <a:custGeom>
            <a:rect b="b" l="l" r="r" t="t"/>
            <a:pathLst>
              <a:path extrusionOk="0" h="554659" w="554686">
                <a:moveTo>
                  <a:pt x="544331" y="201978"/>
                </a:moveTo>
                <a:cubicBezTo>
                  <a:pt x="317892" y="1652"/>
                  <a:pt x="324028" y="6896"/>
                  <a:pt x="319870" y="3211"/>
                </a:cubicBezTo>
                <a:cubicBezTo>
                  <a:pt x="317124" y="2916"/>
                  <a:pt x="300212" y="0"/>
                  <a:pt x="277344" y="0"/>
                </a:cubicBezTo>
                <a:cubicBezTo>
                  <a:pt x="124631" y="0"/>
                  <a:pt x="0" y="124632"/>
                  <a:pt x="0" y="277330"/>
                </a:cubicBezTo>
                <a:cubicBezTo>
                  <a:pt x="0" y="431012"/>
                  <a:pt x="125888" y="554660"/>
                  <a:pt x="277344" y="554660"/>
                </a:cubicBezTo>
                <a:cubicBezTo>
                  <a:pt x="430056" y="554660"/>
                  <a:pt x="554687" y="430027"/>
                  <a:pt x="554687" y="277330"/>
                </a:cubicBezTo>
                <a:cubicBezTo>
                  <a:pt x="554695" y="235457"/>
                  <a:pt x="544936" y="204995"/>
                  <a:pt x="544331" y="201978"/>
                </a:cubicBezTo>
                <a:lnTo>
                  <a:pt x="544331" y="201978"/>
                </a:lnTo>
                <a:close/>
                <a:moveTo>
                  <a:pt x="424688" y="277337"/>
                </a:moveTo>
                <a:cubicBezTo>
                  <a:pt x="424688" y="306992"/>
                  <a:pt x="415876" y="334623"/>
                  <a:pt x="400733" y="357762"/>
                </a:cubicBezTo>
                <a:lnTo>
                  <a:pt x="326099" y="208502"/>
                </a:lnTo>
                <a:lnTo>
                  <a:pt x="293595" y="273497"/>
                </a:lnTo>
                <a:lnTo>
                  <a:pt x="244840" y="175999"/>
                </a:lnTo>
                <a:lnTo>
                  <a:pt x="153954" y="357762"/>
                </a:lnTo>
                <a:cubicBezTo>
                  <a:pt x="138819" y="334623"/>
                  <a:pt x="129999" y="306992"/>
                  <a:pt x="129999" y="277337"/>
                </a:cubicBezTo>
                <a:cubicBezTo>
                  <a:pt x="129999" y="196098"/>
                  <a:pt x="196092" y="130008"/>
                  <a:pt x="277336" y="130008"/>
                </a:cubicBezTo>
                <a:cubicBezTo>
                  <a:pt x="297404" y="130008"/>
                  <a:pt x="316774" y="133972"/>
                  <a:pt x="334989" y="141806"/>
                </a:cubicBezTo>
                <a:cubicBezTo>
                  <a:pt x="353296" y="166614"/>
                  <a:pt x="376848" y="187340"/>
                  <a:pt x="403968" y="202303"/>
                </a:cubicBezTo>
                <a:cubicBezTo>
                  <a:pt x="417528" y="224923"/>
                  <a:pt x="424688" y="250777"/>
                  <a:pt x="424688" y="277337"/>
                </a:cubicBezTo>
                <a:close/>
                <a:moveTo>
                  <a:pt x="326099" y="281177"/>
                </a:moveTo>
                <a:lnTo>
                  <a:pt x="348557" y="326090"/>
                </a:lnTo>
                <a:lnTo>
                  <a:pt x="303641" y="326090"/>
                </a:lnTo>
                <a:lnTo>
                  <a:pt x="326099" y="281177"/>
                </a:lnTo>
                <a:close/>
                <a:moveTo>
                  <a:pt x="267305" y="326090"/>
                </a:moveTo>
                <a:lnTo>
                  <a:pt x="206138" y="326090"/>
                </a:lnTo>
                <a:lnTo>
                  <a:pt x="244848" y="248675"/>
                </a:lnTo>
                <a:lnTo>
                  <a:pt x="275427" y="309839"/>
                </a:lnTo>
                <a:lnTo>
                  <a:pt x="267305" y="326090"/>
                </a:lnTo>
                <a:close/>
                <a:moveTo>
                  <a:pt x="400190" y="358585"/>
                </a:moveTo>
                <a:cubicBezTo>
                  <a:pt x="373784" y="398378"/>
                  <a:pt x="328581" y="424667"/>
                  <a:pt x="277344" y="424667"/>
                </a:cubicBezTo>
                <a:cubicBezTo>
                  <a:pt x="226106" y="424667"/>
                  <a:pt x="180903" y="398378"/>
                  <a:pt x="154497" y="358585"/>
                </a:cubicBezTo>
                <a:lnTo>
                  <a:pt x="400190" y="358585"/>
                </a:lnTo>
                <a:close/>
                <a:moveTo>
                  <a:pt x="330614" y="56215"/>
                </a:moveTo>
                <a:cubicBezTo>
                  <a:pt x="372364" y="93216"/>
                  <a:pt x="445726" y="158135"/>
                  <a:pt x="487562" y="195151"/>
                </a:cubicBezTo>
                <a:cubicBezTo>
                  <a:pt x="410655" y="187239"/>
                  <a:pt x="347595" y="130279"/>
                  <a:pt x="330614" y="56215"/>
                </a:cubicBezTo>
                <a:close/>
                <a:moveTo>
                  <a:pt x="277351" y="522173"/>
                </a:moveTo>
                <a:cubicBezTo>
                  <a:pt x="144629" y="522173"/>
                  <a:pt x="32504" y="413761"/>
                  <a:pt x="32504" y="277337"/>
                </a:cubicBezTo>
                <a:cubicBezTo>
                  <a:pt x="32504" y="142334"/>
                  <a:pt x="142341" y="32502"/>
                  <a:pt x="277351" y="32502"/>
                </a:cubicBezTo>
                <a:cubicBezTo>
                  <a:pt x="282999" y="32502"/>
                  <a:pt x="288646" y="32719"/>
                  <a:pt x="294286" y="33107"/>
                </a:cubicBezTo>
                <a:cubicBezTo>
                  <a:pt x="296179" y="56937"/>
                  <a:pt x="302043" y="79688"/>
                  <a:pt x="311228" y="100694"/>
                </a:cubicBezTo>
                <a:cubicBezTo>
                  <a:pt x="300158" y="98576"/>
                  <a:pt x="288848" y="97506"/>
                  <a:pt x="277351" y="97506"/>
                </a:cubicBezTo>
                <a:cubicBezTo>
                  <a:pt x="178529" y="97506"/>
                  <a:pt x="97511" y="178536"/>
                  <a:pt x="97511" y="277337"/>
                </a:cubicBezTo>
                <a:cubicBezTo>
                  <a:pt x="97511" y="376162"/>
                  <a:pt x="178545" y="457169"/>
                  <a:pt x="277351" y="457169"/>
                </a:cubicBezTo>
                <a:cubicBezTo>
                  <a:pt x="376181" y="457169"/>
                  <a:pt x="457192" y="376139"/>
                  <a:pt x="457192" y="277337"/>
                </a:cubicBezTo>
                <a:cubicBezTo>
                  <a:pt x="457192" y="257852"/>
                  <a:pt x="454026" y="238668"/>
                  <a:pt x="447929" y="220463"/>
                </a:cubicBezTo>
                <a:cubicBezTo>
                  <a:pt x="470185" y="226831"/>
                  <a:pt x="493357" y="229531"/>
                  <a:pt x="517242" y="228266"/>
                </a:cubicBezTo>
                <a:cubicBezTo>
                  <a:pt x="520523" y="244339"/>
                  <a:pt x="522199" y="260784"/>
                  <a:pt x="522199" y="277337"/>
                </a:cubicBezTo>
                <a:cubicBezTo>
                  <a:pt x="522191" y="412341"/>
                  <a:pt x="412354" y="522173"/>
                  <a:pt x="277351" y="52217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3" name="Google Shape;693;p53"/>
          <p:cNvGrpSpPr/>
          <p:nvPr/>
        </p:nvGrpSpPr>
        <p:grpSpPr>
          <a:xfrm>
            <a:off x="8047411" y="2693845"/>
            <a:ext cx="376777" cy="376786"/>
            <a:chOff x="11210627" y="3203526"/>
            <a:chExt cx="554655" cy="554668"/>
          </a:xfrm>
        </p:grpSpPr>
        <p:sp>
          <p:nvSpPr>
            <p:cNvPr id="694" name="Google Shape;694;p53"/>
            <p:cNvSpPr/>
            <p:nvPr/>
          </p:nvSpPr>
          <p:spPr>
            <a:xfrm>
              <a:off x="11439160" y="3463526"/>
              <a:ext cx="97510" cy="32502"/>
            </a:xfrm>
            <a:custGeom>
              <a:rect b="b" l="l" r="r" t="t"/>
              <a:pathLst>
                <a:path extrusionOk="0" h="32502" w="97510">
                  <a:moveTo>
                    <a:pt x="0" y="0"/>
                  </a:moveTo>
                  <a:lnTo>
                    <a:pt x="97511" y="0"/>
                  </a:lnTo>
                  <a:lnTo>
                    <a:pt x="97511"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53"/>
            <p:cNvSpPr/>
            <p:nvPr/>
          </p:nvSpPr>
          <p:spPr>
            <a:xfrm>
              <a:off x="11439160" y="3333518"/>
              <a:ext cx="97510" cy="97490"/>
            </a:xfrm>
            <a:custGeom>
              <a:rect b="b" l="l" r="r" t="t"/>
              <a:pathLst>
                <a:path extrusionOk="0" h="97490" w="97510">
                  <a:moveTo>
                    <a:pt x="48795" y="97490"/>
                  </a:moveTo>
                  <a:cubicBezTo>
                    <a:pt x="75635" y="97490"/>
                    <a:pt x="97511" y="75623"/>
                    <a:pt x="97511" y="48745"/>
                  </a:cubicBezTo>
                  <a:cubicBezTo>
                    <a:pt x="97511" y="21867"/>
                    <a:pt x="75635" y="0"/>
                    <a:pt x="48795" y="0"/>
                  </a:cubicBezTo>
                  <a:cubicBezTo>
                    <a:pt x="21876" y="0"/>
                    <a:pt x="0" y="21867"/>
                    <a:pt x="0" y="48745"/>
                  </a:cubicBezTo>
                  <a:cubicBezTo>
                    <a:pt x="0" y="75623"/>
                    <a:pt x="21876" y="97490"/>
                    <a:pt x="48795" y="97490"/>
                  </a:cubicBezTo>
                  <a:close/>
                  <a:moveTo>
                    <a:pt x="48795" y="32494"/>
                  </a:moveTo>
                  <a:cubicBezTo>
                    <a:pt x="57716" y="32494"/>
                    <a:pt x="65007" y="39786"/>
                    <a:pt x="65007" y="48745"/>
                  </a:cubicBezTo>
                  <a:cubicBezTo>
                    <a:pt x="65007" y="57704"/>
                    <a:pt x="57716" y="64996"/>
                    <a:pt x="48795" y="64996"/>
                  </a:cubicBezTo>
                  <a:cubicBezTo>
                    <a:pt x="39795" y="64996"/>
                    <a:pt x="32504" y="57704"/>
                    <a:pt x="32504" y="48745"/>
                  </a:cubicBezTo>
                  <a:cubicBezTo>
                    <a:pt x="32504" y="39786"/>
                    <a:pt x="39795" y="32494"/>
                    <a:pt x="48795" y="324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6" name="Google Shape;696;p53"/>
            <p:cNvSpPr/>
            <p:nvPr/>
          </p:nvSpPr>
          <p:spPr>
            <a:xfrm>
              <a:off x="11210627" y="3203526"/>
              <a:ext cx="554655" cy="554668"/>
            </a:xfrm>
            <a:custGeom>
              <a:rect b="b" l="l" r="r" t="t"/>
              <a:pathLst>
                <a:path extrusionOk="0" h="554668" w="554655">
                  <a:moveTo>
                    <a:pt x="293619" y="32983"/>
                  </a:moveTo>
                  <a:lnTo>
                    <a:pt x="293619" y="0"/>
                  </a:lnTo>
                  <a:lnTo>
                    <a:pt x="261037" y="0"/>
                  </a:lnTo>
                  <a:lnTo>
                    <a:pt x="261037" y="32983"/>
                  </a:lnTo>
                  <a:cubicBezTo>
                    <a:pt x="115663" y="41391"/>
                    <a:pt x="0" y="161843"/>
                    <a:pt x="0" y="308722"/>
                  </a:cubicBezTo>
                  <a:lnTo>
                    <a:pt x="0" y="463693"/>
                  </a:lnTo>
                  <a:cubicBezTo>
                    <a:pt x="0" y="492968"/>
                    <a:pt x="14429" y="520699"/>
                    <a:pt x="38709" y="537866"/>
                  </a:cubicBezTo>
                  <a:cubicBezTo>
                    <a:pt x="62835" y="554962"/>
                    <a:pt x="92313" y="559252"/>
                    <a:pt x="119697" y="549633"/>
                  </a:cubicBezTo>
                  <a:cubicBezTo>
                    <a:pt x="221319" y="513888"/>
                    <a:pt x="333337" y="513888"/>
                    <a:pt x="434959" y="549633"/>
                  </a:cubicBezTo>
                  <a:cubicBezTo>
                    <a:pt x="462498" y="559329"/>
                    <a:pt x="492053" y="554814"/>
                    <a:pt x="515946" y="537866"/>
                  </a:cubicBezTo>
                  <a:cubicBezTo>
                    <a:pt x="540227" y="520691"/>
                    <a:pt x="554656" y="492968"/>
                    <a:pt x="554656" y="463693"/>
                  </a:cubicBezTo>
                  <a:cubicBezTo>
                    <a:pt x="554656" y="446092"/>
                    <a:pt x="554656" y="324035"/>
                    <a:pt x="554656" y="308722"/>
                  </a:cubicBezTo>
                  <a:cubicBezTo>
                    <a:pt x="554656" y="161843"/>
                    <a:pt x="438992" y="41391"/>
                    <a:pt x="293619" y="32983"/>
                  </a:cubicBezTo>
                  <a:close/>
                  <a:moveTo>
                    <a:pt x="391052" y="308730"/>
                  </a:moveTo>
                  <a:lnTo>
                    <a:pt x="391052" y="352906"/>
                  </a:lnTo>
                  <a:cubicBezTo>
                    <a:pt x="353583" y="357444"/>
                    <a:pt x="315572" y="359725"/>
                    <a:pt x="277328" y="359725"/>
                  </a:cubicBezTo>
                  <a:cubicBezTo>
                    <a:pt x="239006" y="359725"/>
                    <a:pt x="201073" y="357444"/>
                    <a:pt x="163604" y="352906"/>
                  </a:cubicBezTo>
                  <a:lnTo>
                    <a:pt x="163604" y="308730"/>
                  </a:lnTo>
                  <a:cubicBezTo>
                    <a:pt x="163604" y="215785"/>
                    <a:pt x="200219" y="64981"/>
                    <a:pt x="277328" y="64981"/>
                  </a:cubicBezTo>
                  <a:cubicBezTo>
                    <a:pt x="357617" y="64981"/>
                    <a:pt x="391052" y="223891"/>
                    <a:pt x="391052" y="308730"/>
                  </a:cubicBezTo>
                  <a:close/>
                  <a:moveTo>
                    <a:pt x="194867" y="79215"/>
                  </a:moveTo>
                  <a:cubicBezTo>
                    <a:pt x="156080" y="128402"/>
                    <a:pt x="131101" y="212023"/>
                    <a:pt x="131101" y="308730"/>
                  </a:cubicBezTo>
                  <a:lnTo>
                    <a:pt x="131101" y="348392"/>
                  </a:lnTo>
                  <a:cubicBezTo>
                    <a:pt x="97744" y="343148"/>
                    <a:pt x="64775" y="336097"/>
                    <a:pt x="32503" y="327254"/>
                  </a:cubicBezTo>
                  <a:lnTo>
                    <a:pt x="32503" y="308730"/>
                  </a:lnTo>
                  <a:cubicBezTo>
                    <a:pt x="32503" y="203118"/>
                    <a:pt x="100303" y="112989"/>
                    <a:pt x="194867" y="79215"/>
                  </a:cubicBezTo>
                  <a:close/>
                  <a:moveTo>
                    <a:pt x="522152" y="463662"/>
                  </a:moveTo>
                  <a:cubicBezTo>
                    <a:pt x="522152" y="482410"/>
                    <a:pt x="512843" y="500228"/>
                    <a:pt x="497173" y="511313"/>
                  </a:cubicBezTo>
                  <a:cubicBezTo>
                    <a:pt x="481736" y="522235"/>
                    <a:pt x="463040" y="525012"/>
                    <a:pt x="445741" y="518946"/>
                  </a:cubicBezTo>
                  <a:cubicBezTo>
                    <a:pt x="391439" y="499856"/>
                    <a:pt x="334422" y="490307"/>
                    <a:pt x="277328" y="490307"/>
                  </a:cubicBezTo>
                  <a:cubicBezTo>
                    <a:pt x="220311" y="490307"/>
                    <a:pt x="163216" y="499856"/>
                    <a:pt x="108914" y="518946"/>
                  </a:cubicBezTo>
                  <a:cubicBezTo>
                    <a:pt x="91615" y="525020"/>
                    <a:pt x="72920" y="522235"/>
                    <a:pt x="57482" y="511313"/>
                  </a:cubicBezTo>
                  <a:cubicBezTo>
                    <a:pt x="41812" y="500228"/>
                    <a:pt x="32503" y="482410"/>
                    <a:pt x="32503" y="463662"/>
                  </a:cubicBezTo>
                  <a:lnTo>
                    <a:pt x="32503" y="360865"/>
                  </a:lnTo>
                  <a:cubicBezTo>
                    <a:pt x="111474" y="381654"/>
                    <a:pt x="193703" y="392181"/>
                    <a:pt x="277328" y="392181"/>
                  </a:cubicBezTo>
                  <a:cubicBezTo>
                    <a:pt x="360953" y="392181"/>
                    <a:pt x="443182" y="381654"/>
                    <a:pt x="522152" y="360865"/>
                  </a:cubicBezTo>
                  <a:lnTo>
                    <a:pt x="522152" y="463662"/>
                  </a:lnTo>
                  <a:lnTo>
                    <a:pt x="522152" y="463662"/>
                  </a:lnTo>
                  <a:close/>
                  <a:moveTo>
                    <a:pt x="522152" y="327254"/>
                  </a:moveTo>
                  <a:cubicBezTo>
                    <a:pt x="489881" y="336089"/>
                    <a:pt x="456990" y="343148"/>
                    <a:pt x="423555" y="348392"/>
                  </a:cubicBezTo>
                  <a:lnTo>
                    <a:pt x="423555" y="308730"/>
                  </a:lnTo>
                  <a:cubicBezTo>
                    <a:pt x="423555" y="212023"/>
                    <a:pt x="398576" y="128402"/>
                    <a:pt x="359789" y="79215"/>
                  </a:cubicBezTo>
                  <a:cubicBezTo>
                    <a:pt x="454353" y="112981"/>
                    <a:pt x="522152" y="203110"/>
                    <a:pt x="522152" y="308730"/>
                  </a:cubicBezTo>
                  <a:lnTo>
                    <a:pt x="522152" y="32725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97" name="Google Shape;697;p53"/>
          <p:cNvGrpSpPr/>
          <p:nvPr/>
        </p:nvGrpSpPr>
        <p:grpSpPr>
          <a:xfrm>
            <a:off x="7253753" y="2693850"/>
            <a:ext cx="331142" cy="376781"/>
            <a:chOff x="10008691" y="3203533"/>
            <a:chExt cx="487476" cy="554660"/>
          </a:xfrm>
        </p:grpSpPr>
        <p:sp>
          <p:nvSpPr>
            <p:cNvPr id="698" name="Google Shape;698;p53"/>
            <p:cNvSpPr/>
            <p:nvPr/>
          </p:nvSpPr>
          <p:spPr>
            <a:xfrm>
              <a:off x="10063613" y="3478055"/>
              <a:ext cx="247695" cy="182639"/>
            </a:xfrm>
            <a:custGeom>
              <a:rect b="b" l="l" r="r" t="t"/>
              <a:pathLst>
                <a:path extrusionOk="0" h="182639" w="247695">
                  <a:moveTo>
                    <a:pt x="247695" y="182639"/>
                  </a:moveTo>
                  <a:lnTo>
                    <a:pt x="172603" y="32510"/>
                  </a:lnTo>
                  <a:lnTo>
                    <a:pt x="140100" y="97529"/>
                  </a:lnTo>
                  <a:lnTo>
                    <a:pt x="91383" y="0"/>
                  </a:lnTo>
                  <a:lnTo>
                    <a:pt x="0" y="182639"/>
                  </a:lnTo>
                  <a:lnTo>
                    <a:pt x="247695" y="182639"/>
                  </a:lnTo>
                  <a:close/>
                  <a:moveTo>
                    <a:pt x="195099" y="150137"/>
                  </a:moveTo>
                  <a:lnTo>
                    <a:pt x="150184" y="150137"/>
                  </a:lnTo>
                  <a:lnTo>
                    <a:pt x="172603" y="105209"/>
                  </a:lnTo>
                  <a:lnTo>
                    <a:pt x="195099" y="150137"/>
                  </a:lnTo>
                  <a:close/>
                  <a:moveTo>
                    <a:pt x="52673" y="150137"/>
                  </a:moveTo>
                  <a:lnTo>
                    <a:pt x="91383" y="72699"/>
                  </a:lnTo>
                  <a:lnTo>
                    <a:pt x="121947" y="133879"/>
                  </a:lnTo>
                  <a:lnTo>
                    <a:pt x="113802" y="150137"/>
                  </a:lnTo>
                  <a:lnTo>
                    <a:pt x="52673" y="15013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53"/>
            <p:cNvSpPr/>
            <p:nvPr/>
          </p:nvSpPr>
          <p:spPr>
            <a:xfrm>
              <a:off x="10008691" y="3366028"/>
              <a:ext cx="487476" cy="392165"/>
            </a:xfrm>
            <a:custGeom>
              <a:rect b="b" l="l" r="r" t="t"/>
              <a:pathLst>
                <a:path extrusionOk="0" h="392165" w="487476">
                  <a:moveTo>
                    <a:pt x="0" y="310887"/>
                  </a:moveTo>
                  <a:cubicBezTo>
                    <a:pt x="0" y="355777"/>
                    <a:pt x="36383" y="392165"/>
                    <a:pt x="81220" y="392165"/>
                  </a:cubicBezTo>
                  <a:lnTo>
                    <a:pt x="276242" y="392165"/>
                  </a:lnTo>
                  <a:cubicBezTo>
                    <a:pt x="319684" y="392165"/>
                    <a:pt x="355290" y="357887"/>
                    <a:pt x="357385" y="314959"/>
                  </a:cubicBezTo>
                  <a:cubicBezTo>
                    <a:pt x="357850" y="314416"/>
                    <a:pt x="378873" y="261994"/>
                    <a:pt x="439070" y="262172"/>
                  </a:cubicBezTo>
                  <a:cubicBezTo>
                    <a:pt x="465833" y="262250"/>
                    <a:pt x="487477" y="240220"/>
                    <a:pt x="487477" y="213404"/>
                  </a:cubicBezTo>
                  <a:lnTo>
                    <a:pt x="487477" y="81271"/>
                  </a:lnTo>
                  <a:cubicBezTo>
                    <a:pt x="487477" y="54338"/>
                    <a:pt x="465678" y="32502"/>
                    <a:pt x="438760" y="32502"/>
                  </a:cubicBezTo>
                  <a:lnTo>
                    <a:pt x="357462" y="32502"/>
                  </a:lnTo>
                  <a:lnTo>
                    <a:pt x="357462" y="0"/>
                  </a:lnTo>
                  <a:lnTo>
                    <a:pt x="0" y="0"/>
                  </a:lnTo>
                  <a:lnTo>
                    <a:pt x="0" y="310887"/>
                  </a:lnTo>
                  <a:close/>
                  <a:moveTo>
                    <a:pt x="454973" y="81255"/>
                  </a:moveTo>
                  <a:lnTo>
                    <a:pt x="454973" y="213466"/>
                  </a:lnTo>
                  <a:cubicBezTo>
                    <a:pt x="454973" y="222433"/>
                    <a:pt x="447759" y="229725"/>
                    <a:pt x="438760" y="229725"/>
                  </a:cubicBezTo>
                  <a:cubicBezTo>
                    <a:pt x="416186" y="229717"/>
                    <a:pt x="394077" y="235992"/>
                    <a:pt x="374916" y="247861"/>
                  </a:cubicBezTo>
                  <a:cubicBezTo>
                    <a:pt x="368710" y="251700"/>
                    <a:pt x="362892" y="256083"/>
                    <a:pt x="357462" y="260932"/>
                  </a:cubicBezTo>
                  <a:lnTo>
                    <a:pt x="357462" y="65004"/>
                  </a:lnTo>
                  <a:lnTo>
                    <a:pt x="438760" y="65004"/>
                  </a:lnTo>
                  <a:cubicBezTo>
                    <a:pt x="447759" y="64996"/>
                    <a:pt x="454973" y="72280"/>
                    <a:pt x="454973" y="81255"/>
                  </a:cubicBezTo>
                  <a:close/>
                  <a:moveTo>
                    <a:pt x="32504" y="32502"/>
                  </a:moveTo>
                  <a:lnTo>
                    <a:pt x="324959" y="32502"/>
                  </a:lnTo>
                  <a:lnTo>
                    <a:pt x="324959" y="310902"/>
                  </a:lnTo>
                  <a:cubicBezTo>
                    <a:pt x="324959" y="337835"/>
                    <a:pt x="303160" y="359671"/>
                    <a:pt x="276242" y="359671"/>
                  </a:cubicBezTo>
                  <a:lnTo>
                    <a:pt x="81220" y="359671"/>
                  </a:lnTo>
                  <a:cubicBezTo>
                    <a:pt x="54302" y="359671"/>
                    <a:pt x="32504" y="337835"/>
                    <a:pt x="32504" y="310902"/>
                  </a:cubicBezTo>
                  <a:lnTo>
                    <a:pt x="32504"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53"/>
            <p:cNvSpPr/>
            <p:nvPr/>
          </p:nvSpPr>
          <p:spPr>
            <a:xfrm>
              <a:off x="10074552" y="3203533"/>
              <a:ext cx="63998" cy="128991"/>
            </a:xfrm>
            <a:custGeom>
              <a:rect b="b" l="l" r="r" t="t"/>
              <a:pathLst>
                <a:path extrusionOk="0" h="128991" w="63998">
                  <a:moveTo>
                    <a:pt x="63999" y="22984"/>
                  </a:moveTo>
                  <a:lnTo>
                    <a:pt x="40959" y="0"/>
                  </a:lnTo>
                  <a:lnTo>
                    <a:pt x="20169" y="20843"/>
                  </a:lnTo>
                  <a:cubicBezTo>
                    <a:pt x="4887" y="36148"/>
                    <a:pt x="4887" y="61040"/>
                    <a:pt x="20169" y="76337"/>
                  </a:cubicBezTo>
                  <a:cubicBezTo>
                    <a:pt x="22806" y="78959"/>
                    <a:pt x="22806" y="83233"/>
                    <a:pt x="20169" y="85863"/>
                  </a:cubicBezTo>
                  <a:lnTo>
                    <a:pt x="0" y="106008"/>
                  </a:lnTo>
                  <a:lnTo>
                    <a:pt x="22962" y="128992"/>
                  </a:lnTo>
                  <a:lnTo>
                    <a:pt x="43131" y="108847"/>
                  </a:lnTo>
                  <a:cubicBezTo>
                    <a:pt x="58413" y="93542"/>
                    <a:pt x="58413" y="68650"/>
                    <a:pt x="43131" y="53353"/>
                  </a:cubicBezTo>
                  <a:cubicBezTo>
                    <a:pt x="40494" y="50723"/>
                    <a:pt x="40494" y="46465"/>
                    <a:pt x="43131" y="43827"/>
                  </a:cubicBezTo>
                  <a:lnTo>
                    <a:pt x="63999" y="2298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53"/>
            <p:cNvSpPr/>
            <p:nvPr/>
          </p:nvSpPr>
          <p:spPr>
            <a:xfrm>
              <a:off x="10139559" y="3203533"/>
              <a:ext cx="63998" cy="128991"/>
            </a:xfrm>
            <a:custGeom>
              <a:rect b="b" l="l" r="r" t="t"/>
              <a:pathLst>
                <a:path extrusionOk="0" h="128991" w="63998">
                  <a:moveTo>
                    <a:pt x="63999" y="22984"/>
                  </a:moveTo>
                  <a:lnTo>
                    <a:pt x="41037" y="0"/>
                  </a:lnTo>
                  <a:lnTo>
                    <a:pt x="20169" y="20843"/>
                  </a:lnTo>
                  <a:cubicBezTo>
                    <a:pt x="4887" y="36148"/>
                    <a:pt x="4887" y="61040"/>
                    <a:pt x="20169" y="76337"/>
                  </a:cubicBezTo>
                  <a:cubicBezTo>
                    <a:pt x="22807" y="78959"/>
                    <a:pt x="22807" y="83233"/>
                    <a:pt x="20169" y="85863"/>
                  </a:cubicBezTo>
                  <a:lnTo>
                    <a:pt x="0" y="106008"/>
                  </a:lnTo>
                  <a:lnTo>
                    <a:pt x="23040" y="128992"/>
                  </a:lnTo>
                  <a:lnTo>
                    <a:pt x="43131" y="108847"/>
                  </a:lnTo>
                  <a:cubicBezTo>
                    <a:pt x="58491" y="93542"/>
                    <a:pt x="58491" y="68650"/>
                    <a:pt x="43131" y="53353"/>
                  </a:cubicBezTo>
                  <a:cubicBezTo>
                    <a:pt x="40494" y="50723"/>
                    <a:pt x="40494" y="46465"/>
                    <a:pt x="43131" y="43827"/>
                  </a:cubicBezTo>
                  <a:lnTo>
                    <a:pt x="63999" y="2298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53"/>
            <p:cNvSpPr/>
            <p:nvPr/>
          </p:nvSpPr>
          <p:spPr>
            <a:xfrm>
              <a:off x="10204644" y="3203533"/>
              <a:ext cx="63920" cy="128991"/>
            </a:xfrm>
            <a:custGeom>
              <a:rect b="b" l="l" r="r" t="t"/>
              <a:pathLst>
                <a:path extrusionOk="0" h="128991" w="63920">
                  <a:moveTo>
                    <a:pt x="63921" y="22984"/>
                  </a:moveTo>
                  <a:lnTo>
                    <a:pt x="40959" y="0"/>
                  </a:lnTo>
                  <a:lnTo>
                    <a:pt x="20091" y="20843"/>
                  </a:lnTo>
                  <a:cubicBezTo>
                    <a:pt x="4809" y="36148"/>
                    <a:pt x="4809" y="61040"/>
                    <a:pt x="20091" y="76337"/>
                  </a:cubicBezTo>
                  <a:cubicBezTo>
                    <a:pt x="22729" y="78959"/>
                    <a:pt x="22729" y="83233"/>
                    <a:pt x="20091" y="85863"/>
                  </a:cubicBezTo>
                  <a:lnTo>
                    <a:pt x="0" y="106008"/>
                  </a:lnTo>
                  <a:lnTo>
                    <a:pt x="22962" y="128992"/>
                  </a:lnTo>
                  <a:lnTo>
                    <a:pt x="43131" y="108847"/>
                  </a:lnTo>
                  <a:cubicBezTo>
                    <a:pt x="58413" y="93542"/>
                    <a:pt x="58413" y="68650"/>
                    <a:pt x="43131" y="53353"/>
                  </a:cubicBezTo>
                  <a:cubicBezTo>
                    <a:pt x="40493" y="50723"/>
                    <a:pt x="40493" y="46465"/>
                    <a:pt x="43131" y="43827"/>
                  </a:cubicBezTo>
                  <a:lnTo>
                    <a:pt x="63921" y="2298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03" name="Google Shape;703;p53"/>
          <p:cNvGrpSpPr/>
          <p:nvPr/>
        </p:nvGrpSpPr>
        <p:grpSpPr>
          <a:xfrm>
            <a:off x="1536496" y="3345834"/>
            <a:ext cx="376798" cy="287001"/>
            <a:chOff x="1625892" y="4163320"/>
            <a:chExt cx="554686" cy="422495"/>
          </a:xfrm>
        </p:grpSpPr>
        <p:sp>
          <p:nvSpPr>
            <p:cNvPr id="704" name="Google Shape;704;p53"/>
            <p:cNvSpPr/>
            <p:nvPr/>
          </p:nvSpPr>
          <p:spPr>
            <a:xfrm>
              <a:off x="1681925" y="4240735"/>
              <a:ext cx="247601" cy="182585"/>
            </a:xfrm>
            <a:custGeom>
              <a:rect b="b" l="l" r="r" t="t"/>
              <a:pathLst>
                <a:path extrusionOk="0" h="182585" w="247601">
                  <a:moveTo>
                    <a:pt x="247601" y="182585"/>
                  </a:moveTo>
                  <a:lnTo>
                    <a:pt x="172556" y="32502"/>
                  </a:lnTo>
                  <a:lnTo>
                    <a:pt x="140052" y="97498"/>
                  </a:lnTo>
                  <a:lnTo>
                    <a:pt x="91297" y="0"/>
                  </a:lnTo>
                  <a:lnTo>
                    <a:pt x="0" y="182585"/>
                  </a:lnTo>
                  <a:lnTo>
                    <a:pt x="247601" y="182585"/>
                  </a:lnTo>
                  <a:close/>
                  <a:moveTo>
                    <a:pt x="195014" y="150083"/>
                  </a:moveTo>
                  <a:lnTo>
                    <a:pt x="150098" y="150083"/>
                  </a:lnTo>
                  <a:lnTo>
                    <a:pt x="172556" y="105170"/>
                  </a:lnTo>
                  <a:lnTo>
                    <a:pt x="195014" y="150083"/>
                  </a:lnTo>
                  <a:close/>
                  <a:moveTo>
                    <a:pt x="52595" y="150083"/>
                  </a:moveTo>
                  <a:lnTo>
                    <a:pt x="91305" y="72668"/>
                  </a:lnTo>
                  <a:lnTo>
                    <a:pt x="121892" y="133832"/>
                  </a:lnTo>
                  <a:lnTo>
                    <a:pt x="113770" y="150083"/>
                  </a:lnTo>
                  <a:lnTo>
                    <a:pt x="52595"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53"/>
            <p:cNvSpPr/>
            <p:nvPr/>
          </p:nvSpPr>
          <p:spPr>
            <a:xfrm>
              <a:off x="1625892" y="4163320"/>
              <a:ext cx="554686" cy="422495"/>
            </a:xfrm>
            <a:custGeom>
              <a:rect b="b" l="l" r="r" t="t"/>
              <a:pathLst>
                <a:path extrusionOk="0" h="422495" w="554686">
                  <a:moveTo>
                    <a:pt x="147337" y="422495"/>
                  </a:moveTo>
                  <a:cubicBezTo>
                    <a:pt x="168522" y="422495"/>
                    <a:pt x="186589" y="408905"/>
                    <a:pt x="193292" y="389993"/>
                  </a:cubicBezTo>
                  <a:lnTo>
                    <a:pt x="394977" y="389993"/>
                  </a:lnTo>
                  <a:cubicBezTo>
                    <a:pt x="401687" y="408905"/>
                    <a:pt x="419747" y="422495"/>
                    <a:pt x="440932" y="422495"/>
                  </a:cubicBezTo>
                  <a:cubicBezTo>
                    <a:pt x="462118" y="422495"/>
                    <a:pt x="480185" y="408905"/>
                    <a:pt x="486887" y="389993"/>
                  </a:cubicBezTo>
                  <a:lnTo>
                    <a:pt x="554687" y="389993"/>
                  </a:lnTo>
                  <a:lnTo>
                    <a:pt x="554687" y="178746"/>
                  </a:lnTo>
                  <a:cubicBezTo>
                    <a:pt x="554687" y="133941"/>
                    <a:pt x="518235" y="97498"/>
                    <a:pt x="473436" y="97498"/>
                  </a:cubicBezTo>
                  <a:lnTo>
                    <a:pt x="359681" y="97498"/>
                  </a:lnTo>
                  <a:lnTo>
                    <a:pt x="359681" y="0"/>
                  </a:lnTo>
                  <a:lnTo>
                    <a:pt x="0" y="0"/>
                  </a:lnTo>
                  <a:lnTo>
                    <a:pt x="0" y="390001"/>
                  </a:lnTo>
                  <a:lnTo>
                    <a:pt x="101382" y="390001"/>
                  </a:lnTo>
                  <a:cubicBezTo>
                    <a:pt x="108084" y="408912"/>
                    <a:pt x="126151" y="422495"/>
                    <a:pt x="147337" y="422495"/>
                  </a:cubicBezTo>
                  <a:close/>
                  <a:moveTo>
                    <a:pt x="440932" y="390001"/>
                  </a:moveTo>
                  <a:cubicBezTo>
                    <a:pt x="431972" y="390001"/>
                    <a:pt x="424680" y="382709"/>
                    <a:pt x="424680" y="373750"/>
                  </a:cubicBezTo>
                  <a:cubicBezTo>
                    <a:pt x="424680" y="364790"/>
                    <a:pt x="431972" y="357499"/>
                    <a:pt x="440932" y="357499"/>
                  </a:cubicBezTo>
                  <a:cubicBezTo>
                    <a:pt x="449892" y="357499"/>
                    <a:pt x="457184" y="364790"/>
                    <a:pt x="457184" y="373750"/>
                  </a:cubicBezTo>
                  <a:cubicBezTo>
                    <a:pt x="457184" y="382709"/>
                    <a:pt x="449892" y="390001"/>
                    <a:pt x="440932" y="390001"/>
                  </a:cubicBezTo>
                  <a:close/>
                  <a:moveTo>
                    <a:pt x="486887" y="357499"/>
                  </a:moveTo>
                  <a:cubicBezTo>
                    <a:pt x="480177" y="338587"/>
                    <a:pt x="462118" y="324997"/>
                    <a:pt x="440932" y="324997"/>
                  </a:cubicBezTo>
                  <a:cubicBezTo>
                    <a:pt x="419747" y="324997"/>
                    <a:pt x="401680" y="338587"/>
                    <a:pt x="394977" y="357499"/>
                  </a:cubicBezTo>
                  <a:lnTo>
                    <a:pt x="359681" y="357499"/>
                  </a:lnTo>
                  <a:lnTo>
                    <a:pt x="359681" y="227499"/>
                  </a:lnTo>
                  <a:lnTo>
                    <a:pt x="434207" y="227499"/>
                  </a:lnTo>
                  <a:lnTo>
                    <a:pt x="466710" y="260001"/>
                  </a:lnTo>
                  <a:lnTo>
                    <a:pt x="522191" y="260001"/>
                  </a:lnTo>
                  <a:lnTo>
                    <a:pt x="522191" y="357499"/>
                  </a:lnTo>
                  <a:lnTo>
                    <a:pt x="486887" y="357499"/>
                  </a:lnTo>
                  <a:close/>
                  <a:moveTo>
                    <a:pt x="522183" y="178746"/>
                  </a:moveTo>
                  <a:lnTo>
                    <a:pt x="522183" y="227499"/>
                  </a:lnTo>
                  <a:lnTo>
                    <a:pt x="480162" y="227499"/>
                  </a:lnTo>
                  <a:lnTo>
                    <a:pt x="457176" y="204514"/>
                  </a:lnTo>
                  <a:lnTo>
                    <a:pt x="457176" y="129993"/>
                  </a:lnTo>
                  <a:lnTo>
                    <a:pt x="473428" y="129993"/>
                  </a:lnTo>
                  <a:cubicBezTo>
                    <a:pt x="500315" y="130001"/>
                    <a:pt x="522183" y="151868"/>
                    <a:pt x="522183" y="178746"/>
                  </a:cubicBezTo>
                  <a:close/>
                  <a:moveTo>
                    <a:pt x="424680" y="130001"/>
                  </a:moveTo>
                  <a:lnTo>
                    <a:pt x="424680" y="194996"/>
                  </a:lnTo>
                  <a:lnTo>
                    <a:pt x="359681" y="194996"/>
                  </a:lnTo>
                  <a:lnTo>
                    <a:pt x="359681" y="130001"/>
                  </a:lnTo>
                  <a:lnTo>
                    <a:pt x="424680" y="130001"/>
                  </a:lnTo>
                  <a:close/>
                  <a:moveTo>
                    <a:pt x="147337" y="390001"/>
                  </a:moveTo>
                  <a:cubicBezTo>
                    <a:pt x="138377" y="390001"/>
                    <a:pt x="131085" y="382709"/>
                    <a:pt x="131085" y="373750"/>
                  </a:cubicBezTo>
                  <a:cubicBezTo>
                    <a:pt x="131085" y="364790"/>
                    <a:pt x="138377" y="357499"/>
                    <a:pt x="147337" y="357499"/>
                  </a:cubicBezTo>
                  <a:cubicBezTo>
                    <a:pt x="156297" y="357499"/>
                    <a:pt x="163589" y="364790"/>
                    <a:pt x="163589" y="373750"/>
                  </a:cubicBezTo>
                  <a:cubicBezTo>
                    <a:pt x="163589" y="382709"/>
                    <a:pt x="156297" y="390001"/>
                    <a:pt x="147337" y="390001"/>
                  </a:cubicBezTo>
                  <a:close/>
                  <a:moveTo>
                    <a:pt x="32496" y="32502"/>
                  </a:moveTo>
                  <a:lnTo>
                    <a:pt x="327177" y="32502"/>
                  </a:lnTo>
                  <a:lnTo>
                    <a:pt x="327177" y="357499"/>
                  </a:lnTo>
                  <a:lnTo>
                    <a:pt x="193292" y="357499"/>
                  </a:lnTo>
                  <a:cubicBezTo>
                    <a:pt x="186582" y="338587"/>
                    <a:pt x="168522" y="324997"/>
                    <a:pt x="147337" y="324997"/>
                  </a:cubicBezTo>
                  <a:cubicBezTo>
                    <a:pt x="126151" y="324997"/>
                    <a:pt x="108084" y="338587"/>
                    <a:pt x="101382" y="357499"/>
                  </a:cubicBezTo>
                  <a:lnTo>
                    <a:pt x="32504" y="357499"/>
                  </a:lnTo>
                  <a:lnTo>
                    <a:pt x="32504"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06" name="Google Shape;706;p53"/>
          <p:cNvGrpSpPr/>
          <p:nvPr/>
        </p:nvGrpSpPr>
        <p:grpSpPr>
          <a:xfrm>
            <a:off x="6424692" y="2693850"/>
            <a:ext cx="376830" cy="376785"/>
            <a:chOff x="8822115" y="3203533"/>
            <a:chExt cx="554733" cy="554667"/>
          </a:xfrm>
        </p:grpSpPr>
        <p:sp>
          <p:nvSpPr>
            <p:cNvPr id="707" name="Google Shape;707;p53"/>
            <p:cNvSpPr/>
            <p:nvPr/>
          </p:nvSpPr>
          <p:spPr>
            <a:xfrm>
              <a:off x="8975712" y="3313443"/>
              <a:ext cx="247539" cy="182585"/>
            </a:xfrm>
            <a:custGeom>
              <a:rect b="b" l="l" r="r" t="t"/>
              <a:pathLst>
                <a:path extrusionOk="0" h="182585" w="247539">
                  <a:moveTo>
                    <a:pt x="247539" y="182586"/>
                  </a:moveTo>
                  <a:lnTo>
                    <a:pt x="172525" y="32502"/>
                  </a:lnTo>
                  <a:lnTo>
                    <a:pt x="140022" y="97499"/>
                  </a:lnTo>
                  <a:lnTo>
                    <a:pt x="91227" y="0"/>
                  </a:lnTo>
                  <a:lnTo>
                    <a:pt x="0" y="182586"/>
                  </a:lnTo>
                  <a:lnTo>
                    <a:pt x="247539" y="182586"/>
                  </a:lnTo>
                  <a:close/>
                  <a:moveTo>
                    <a:pt x="194944" y="150083"/>
                  </a:moveTo>
                  <a:lnTo>
                    <a:pt x="150028" y="150083"/>
                  </a:lnTo>
                  <a:lnTo>
                    <a:pt x="172525" y="105170"/>
                  </a:lnTo>
                  <a:lnTo>
                    <a:pt x="194944" y="150083"/>
                  </a:lnTo>
                  <a:close/>
                  <a:moveTo>
                    <a:pt x="52595" y="150083"/>
                  </a:moveTo>
                  <a:lnTo>
                    <a:pt x="91227" y="72668"/>
                  </a:lnTo>
                  <a:lnTo>
                    <a:pt x="121869" y="133832"/>
                  </a:lnTo>
                  <a:lnTo>
                    <a:pt x="113724" y="150083"/>
                  </a:lnTo>
                  <a:lnTo>
                    <a:pt x="52595"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53"/>
            <p:cNvSpPr/>
            <p:nvPr/>
          </p:nvSpPr>
          <p:spPr>
            <a:xfrm>
              <a:off x="8822115" y="3203533"/>
              <a:ext cx="554733" cy="554667"/>
            </a:xfrm>
            <a:custGeom>
              <a:rect b="b" l="l" r="r" t="t"/>
              <a:pathLst>
                <a:path extrusionOk="0" h="554667" w="554733">
                  <a:moveTo>
                    <a:pt x="554733" y="202498"/>
                  </a:moveTo>
                  <a:lnTo>
                    <a:pt x="456137" y="137502"/>
                  </a:lnTo>
                  <a:lnTo>
                    <a:pt x="456137" y="0"/>
                  </a:lnTo>
                  <a:lnTo>
                    <a:pt x="98597" y="0"/>
                  </a:lnTo>
                  <a:lnTo>
                    <a:pt x="98597" y="137502"/>
                  </a:lnTo>
                  <a:lnTo>
                    <a:pt x="0" y="202498"/>
                  </a:lnTo>
                  <a:lnTo>
                    <a:pt x="0" y="554667"/>
                  </a:lnTo>
                  <a:lnTo>
                    <a:pt x="554733" y="554667"/>
                  </a:lnTo>
                  <a:lnTo>
                    <a:pt x="554733" y="202498"/>
                  </a:lnTo>
                  <a:close/>
                  <a:moveTo>
                    <a:pt x="510206" y="212070"/>
                  </a:moveTo>
                  <a:lnTo>
                    <a:pt x="456137" y="252453"/>
                  </a:lnTo>
                  <a:lnTo>
                    <a:pt x="456137" y="176419"/>
                  </a:lnTo>
                  <a:lnTo>
                    <a:pt x="510206" y="212070"/>
                  </a:lnTo>
                  <a:close/>
                  <a:moveTo>
                    <a:pt x="131101" y="97491"/>
                  </a:moveTo>
                  <a:lnTo>
                    <a:pt x="423633" y="97491"/>
                  </a:lnTo>
                  <a:lnTo>
                    <a:pt x="423633" y="276725"/>
                  </a:lnTo>
                  <a:lnTo>
                    <a:pt x="277328" y="385959"/>
                  </a:lnTo>
                  <a:lnTo>
                    <a:pt x="131101" y="276725"/>
                  </a:lnTo>
                  <a:lnTo>
                    <a:pt x="131101" y="97491"/>
                  </a:lnTo>
                  <a:close/>
                  <a:moveTo>
                    <a:pt x="284077" y="64996"/>
                  </a:moveTo>
                  <a:lnTo>
                    <a:pt x="316580" y="32494"/>
                  </a:lnTo>
                  <a:lnTo>
                    <a:pt x="368167" y="32494"/>
                  </a:lnTo>
                  <a:lnTo>
                    <a:pt x="335664" y="64996"/>
                  </a:lnTo>
                  <a:lnTo>
                    <a:pt x="284077" y="64996"/>
                  </a:lnTo>
                  <a:close/>
                  <a:moveTo>
                    <a:pt x="238153" y="64996"/>
                  </a:moveTo>
                  <a:lnTo>
                    <a:pt x="186566" y="64996"/>
                  </a:lnTo>
                  <a:lnTo>
                    <a:pt x="219069" y="32494"/>
                  </a:lnTo>
                  <a:lnTo>
                    <a:pt x="270656" y="32494"/>
                  </a:lnTo>
                  <a:lnTo>
                    <a:pt x="238153" y="64996"/>
                  </a:lnTo>
                  <a:close/>
                  <a:moveTo>
                    <a:pt x="423633" y="64996"/>
                  </a:moveTo>
                  <a:lnTo>
                    <a:pt x="381587" y="64996"/>
                  </a:lnTo>
                  <a:lnTo>
                    <a:pt x="414091" y="32494"/>
                  </a:lnTo>
                  <a:lnTo>
                    <a:pt x="423633" y="32494"/>
                  </a:lnTo>
                  <a:lnTo>
                    <a:pt x="423633" y="64996"/>
                  </a:lnTo>
                  <a:close/>
                  <a:moveTo>
                    <a:pt x="173146" y="32494"/>
                  </a:moveTo>
                  <a:lnTo>
                    <a:pt x="140642" y="64996"/>
                  </a:lnTo>
                  <a:lnTo>
                    <a:pt x="131101" y="64996"/>
                  </a:lnTo>
                  <a:lnTo>
                    <a:pt x="131101" y="32494"/>
                  </a:lnTo>
                  <a:lnTo>
                    <a:pt x="173146" y="32494"/>
                  </a:lnTo>
                  <a:close/>
                  <a:moveTo>
                    <a:pt x="98597" y="252453"/>
                  </a:moveTo>
                  <a:lnTo>
                    <a:pt x="44527" y="212070"/>
                  </a:lnTo>
                  <a:lnTo>
                    <a:pt x="98597" y="176419"/>
                  </a:lnTo>
                  <a:lnTo>
                    <a:pt x="98597" y="252453"/>
                  </a:lnTo>
                  <a:close/>
                  <a:moveTo>
                    <a:pt x="32503" y="522158"/>
                  </a:moveTo>
                  <a:lnTo>
                    <a:pt x="32503" y="243657"/>
                  </a:lnTo>
                  <a:lnTo>
                    <a:pt x="277328" y="426521"/>
                  </a:lnTo>
                  <a:lnTo>
                    <a:pt x="522230" y="243657"/>
                  </a:lnTo>
                  <a:lnTo>
                    <a:pt x="522230" y="522158"/>
                  </a:lnTo>
                  <a:lnTo>
                    <a:pt x="32503" y="52215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09" name="Google Shape;709;p53"/>
          <p:cNvGrpSpPr/>
          <p:nvPr/>
        </p:nvGrpSpPr>
        <p:grpSpPr>
          <a:xfrm>
            <a:off x="5675399" y="2693845"/>
            <a:ext cx="242871" cy="376785"/>
            <a:chOff x="7620187" y="3203526"/>
            <a:chExt cx="357532" cy="554667"/>
          </a:xfrm>
        </p:grpSpPr>
        <p:sp>
          <p:nvSpPr>
            <p:cNvPr id="710" name="Google Shape;710;p53"/>
            <p:cNvSpPr/>
            <p:nvPr/>
          </p:nvSpPr>
          <p:spPr>
            <a:xfrm>
              <a:off x="7685186" y="3465690"/>
              <a:ext cx="97510" cy="97506"/>
            </a:xfrm>
            <a:custGeom>
              <a:rect b="b" l="l" r="r" t="t"/>
              <a:pathLst>
                <a:path extrusionOk="0" h="97506" w="97510">
                  <a:moveTo>
                    <a:pt x="48756" y="97506"/>
                  </a:moveTo>
                  <a:cubicBezTo>
                    <a:pt x="75635" y="97506"/>
                    <a:pt x="97511" y="75639"/>
                    <a:pt x="97511" y="48753"/>
                  </a:cubicBezTo>
                  <a:cubicBezTo>
                    <a:pt x="97511" y="21875"/>
                    <a:pt x="75643" y="0"/>
                    <a:pt x="48756" y="0"/>
                  </a:cubicBezTo>
                  <a:cubicBezTo>
                    <a:pt x="21869" y="0"/>
                    <a:pt x="0" y="21867"/>
                    <a:pt x="0" y="48753"/>
                  </a:cubicBezTo>
                  <a:cubicBezTo>
                    <a:pt x="8" y="75631"/>
                    <a:pt x="21876" y="97506"/>
                    <a:pt x="48756" y="97506"/>
                  </a:cubicBezTo>
                  <a:close/>
                  <a:moveTo>
                    <a:pt x="48756" y="32502"/>
                  </a:moveTo>
                  <a:cubicBezTo>
                    <a:pt x="57716" y="32502"/>
                    <a:pt x="65008" y="39794"/>
                    <a:pt x="65008" y="48753"/>
                  </a:cubicBezTo>
                  <a:cubicBezTo>
                    <a:pt x="65008" y="57713"/>
                    <a:pt x="57716" y="65004"/>
                    <a:pt x="48756" y="65004"/>
                  </a:cubicBezTo>
                  <a:cubicBezTo>
                    <a:pt x="39796" y="65004"/>
                    <a:pt x="32504" y="57713"/>
                    <a:pt x="32504" y="48753"/>
                  </a:cubicBezTo>
                  <a:cubicBezTo>
                    <a:pt x="32504" y="39794"/>
                    <a:pt x="39796" y="32502"/>
                    <a:pt x="48756" y="3250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53"/>
            <p:cNvSpPr/>
            <p:nvPr/>
          </p:nvSpPr>
          <p:spPr>
            <a:xfrm>
              <a:off x="7685195" y="3595691"/>
              <a:ext cx="97502" cy="32501"/>
            </a:xfrm>
            <a:custGeom>
              <a:rect b="b" l="l" r="r" t="t"/>
              <a:pathLst>
                <a:path extrusionOk="0" h="32501" w="97502">
                  <a:moveTo>
                    <a:pt x="0" y="0"/>
                  </a:moveTo>
                  <a:lnTo>
                    <a:pt x="97503" y="0"/>
                  </a:lnTo>
                  <a:lnTo>
                    <a:pt x="97503"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2" name="Google Shape;712;p53"/>
            <p:cNvSpPr/>
            <p:nvPr/>
          </p:nvSpPr>
          <p:spPr>
            <a:xfrm>
              <a:off x="7620187" y="3203526"/>
              <a:ext cx="357532" cy="554667"/>
            </a:xfrm>
            <a:custGeom>
              <a:rect b="b" l="l" r="r" t="t"/>
              <a:pathLst>
                <a:path extrusionOk="0" h="554667" w="357532">
                  <a:moveTo>
                    <a:pt x="32504" y="0"/>
                  </a:moveTo>
                  <a:lnTo>
                    <a:pt x="32504" y="97498"/>
                  </a:lnTo>
                  <a:lnTo>
                    <a:pt x="0" y="97498"/>
                  </a:lnTo>
                  <a:lnTo>
                    <a:pt x="0" y="554667"/>
                  </a:lnTo>
                  <a:lnTo>
                    <a:pt x="357532" y="554667"/>
                  </a:lnTo>
                  <a:lnTo>
                    <a:pt x="357532" y="97498"/>
                  </a:lnTo>
                  <a:lnTo>
                    <a:pt x="325029" y="97498"/>
                  </a:lnTo>
                  <a:lnTo>
                    <a:pt x="325029" y="0"/>
                  </a:lnTo>
                  <a:lnTo>
                    <a:pt x="32504" y="0"/>
                  </a:lnTo>
                  <a:close/>
                  <a:moveTo>
                    <a:pt x="65008" y="32502"/>
                  </a:moveTo>
                  <a:lnTo>
                    <a:pt x="292525" y="32502"/>
                  </a:lnTo>
                  <a:lnTo>
                    <a:pt x="292525" y="97498"/>
                  </a:lnTo>
                  <a:lnTo>
                    <a:pt x="224725" y="97498"/>
                  </a:lnTo>
                  <a:cubicBezTo>
                    <a:pt x="217976" y="78587"/>
                    <a:pt x="199979" y="64996"/>
                    <a:pt x="178801" y="64996"/>
                  </a:cubicBezTo>
                  <a:cubicBezTo>
                    <a:pt x="157546" y="64996"/>
                    <a:pt x="139510" y="78587"/>
                    <a:pt x="132807" y="97498"/>
                  </a:cubicBezTo>
                  <a:lnTo>
                    <a:pt x="65008" y="97498"/>
                  </a:lnTo>
                  <a:lnTo>
                    <a:pt x="65008" y="32502"/>
                  </a:lnTo>
                  <a:close/>
                  <a:moveTo>
                    <a:pt x="195014" y="113749"/>
                  </a:moveTo>
                  <a:cubicBezTo>
                    <a:pt x="195014" y="122709"/>
                    <a:pt x="187722" y="130000"/>
                    <a:pt x="178801" y="130000"/>
                  </a:cubicBezTo>
                  <a:cubicBezTo>
                    <a:pt x="169803" y="130000"/>
                    <a:pt x="162510" y="122709"/>
                    <a:pt x="162510" y="113749"/>
                  </a:cubicBezTo>
                  <a:cubicBezTo>
                    <a:pt x="162510" y="104790"/>
                    <a:pt x="169803" y="97498"/>
                    <a:pt x="178801" y="97498"/>
                  </a:cubicBezTo>
                  <a:cubicBezTo>
                    <a:pt x="187722" y="97498"/>
                    <a:pt x="195014" y="104790"/>
                    <a:pt x="195014" y="113749"/>
                  </a:cubicBezTo>
                  <a:close/>
                  <a:moveTo>
                    <a:pt x="132800" y="130000"/>
                  </a:moveTo>
                  <a:cubicBezTo>
                    <a:pt x="139510" y="148912"/>
                    <a:pt x="157546" y="162502"/>
                    <a:pt x="178724" y="162502"/>
                  </a:cubicBezTo>
                  <a:cubicBezTo>
                    <a:pt x="184464" y="162502"/>
                    <a:pt x="189894" y="161509"/>
                    <a:pt x="195014" y="159710"/>
                  </a:cubicBezTo>
                  <a:lnTo>
                    <a:pt x="195014" y="195004"/>
                  </a:lnTo>
                  <a:lnTo>
                    <a:pt x="227518" y="195004"/>
                  </a:lnTo>
                  <a:lnTo>
                    <a:pt x="227518" y="130008"/>
                  </a:lnTo>
                  <a:lnTo>
                    <a:pt x="325029" y="130008"/>
                  </a:lnTo>
                  <a:lnTo>
                    <a:pt x="325029" y="473467"/>
                  </a:lnTo>
                  <a:cubicBezTo>
                    <a:pt x="311453" y="463243"/>
                    <a:pt x="294542" y="457169"/>
                    <a:pt x="276235" y="457169"/>
                  </a:cubicBezTo>
                  <a:lnTo>
                    <a:pt x="81251" y="457169"/>
                  </a:lnTo>
                  <a:cubicBezTo>
                    <a:pt x="62975" y="457169"/>
                    <a:pt x="46087" y="463243"/>
                    <a:pt x="32496" y="473467"/>
                  </a:cubicBezTo>
                  <a:lnTo>
                    <a:pt x="32496" y="130008"/>
                  </a:lnTo>
                  <a:lnTo>
                    <a:pt x="132800" y="130008"/>
                  </a:lnTo>
                  <a:close/>
                  <a:moveTo>
                    <a:pt x="322236" y="522165"/>
                  </a:moveTo>
                  <a:lnTo>
                    <a:pt x="35296" y="522165"/>
                  </a:lnTo>
                  <a:cubicBezTo>
                    <a:pt x="42007" y="503254"/>
                    <a:pt x="60066" y="489663"/>
                    <a:pt x="81251" y="489663"/>
                  </a:cubicBezTo>
                  <a:lnTo>
                    <a:pt x="276235" y="489663"/>
                  </a:lnTo>
                  <a:cubicBezTo>
                    <a:pt x="297490" y="489671"/>
                    <a:pt x="315487" y="503254"/>
                    <a:pt x="322236" y="5221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13" name="Google Shape;713;p53"/>
          <p:cNvGrpSpPr/>
          <p:nvPr/>
        </p:nvGrpSpPr>
        <p:grpSpPr>
          <a:xfrm>
            <a:off x="4781360" y="2693848"/>
            <a:ext cx="376804" cy="376783"/>
            <a:chOff x="6402838" y="3203530"/>
            <a:chExt cx="554695" cy="554663"/>
          </a:xfrm>
        </p:grpSpPr>
        <p:sp>
          <p:nvSpPr>
            <p:cNvPr id="714" name="Google Shape;714;p53"/>
            <p:cNvSpPr/>
            <p:nvPr/>
          </p:nvSpPr>
          <p:spPr>
            <a:xfrm>
              <a:off x="6598255" y="3203530"/>
              <a:ext cx="359278" cy="359247"/>
            </a:xfrm>
            <a:custGeom>
              <a:rect b="b" l="l" r="r" t="t"/>
              <a:pathLst>
                <a:path extrusionOk="0" h="359247" w="359278">
                  <a:moveTo>
                    <a:pt x="347921" y="122751"/>
                  </a:moveTo>
                  <a:cubicBezTo>
                    <a:pt x="365693" y="93383"/>
                    <a:pt x="363404" y="51890"/>
                    <a:pt x="335392" y="23879"/>
                  </a:cubicBezTo>
                  <a:cubicBezTo>
                    <a:pt x="307419" y="-4093"/>
                    <a:pt x="265924" y="-6435"/>
                    <a:pt x="236523" y="11352"/>
                  </a:cubicBezTo>
                  <a:cubicBezTo>
                    <a:pt x="213787" y="25113"/>
                    <a:pt x="205463" y="43295"/>
                    <a:pt x="195828" y="64355"/>
                  </a:cubicBezTo>
                  <a:cubicBezTo>
                    <a:pt x="185534" y="86851"/>
                    <a:pt x="172952" y="114350"/>
                    <a:pt x="137687" y="152227"/>
                  </a:cubicBezTo>
                  <a:lnTo>
                    <a:pt x="68948" y="83492"/>
                  </a:lnTo>
                  <a:lnTo>
                    <a:pt x="0" y="152429"/>
                  </a:lnTo>
                  <a:lnTo>
                    <a:pt x="206829" y="359247"/>
                  </a:lnTo>
                  <a:lnTo>
                    <a:pt x="275769" y="290310"/>
                  </a:lnTo>
                  <a:lnTo>
                    <a:pt x="207030" y="221575"/>
                  </a:lnTo>
                  <a:cubicBezTo>
                    <a:pt x="244995" y="186227"/>
                    <a:pt x="272417" y="173722"/>
                    <a:pt x="294859" y="163506"/>
                  </a:cubicBezTo>
                  <a:cubicBezTo>
                    <a:pt x="315890" y="153926"/>
                    <a:pt x="334058" y="145649"/>
                    <a:pt x="347921" y="122751"/>
                  </a:cubicBezTo>
                  <a:lnTo>
                    <a:pt x="347921" y="122751"/>
                  </a:lnTo>
                  <a:close/>
                  <a:moveTo>
                    <a:pt x="206829" y="313295"/>
                  </a:moveTo>
                  <a:lnTo>
                    <a:pt x="45963" y="152437"/>
                  </a:lnTo>
                  <a:lnTo>
                    <a:pt x="68940" y="129460"/>
                  </a:lnTo>
                  <a:lnTo>
                    <a:pt x="229806" y="290318"/>
                  </a:lnTo>
                  <a:lnTo>
                    <a:pt x="206829" y="313295"/>
                  </a:lnTo>
                  <a:close/>
                  <a:moveTo>
                    <a:pt x="184045" y="198591"/>
                  </a:moveTo>
                  <a:lnTo>
                    <a:pt x="160672" y="175219"/>
                  </a:lnTo>
                  <a:cubicBezTo>
                    <a:pt x="200149" y="132998"/>
                    <a:pt x="214601" y="101442"/>
                    <a:pt x="225384" y="77876"/>
                  </a:cubicBezTo>
                  <a:cubicBezTo>
                    <a:pt x="233987" y="59081"/>
                    <a:pt x="239176" y="47732"/>
                    <a:pt x="253350" y="39153"/>
                  </a:cubicBezTo>
                  <a:cubicBezTo>
                    <a:pt x="269252" y="29526"/>
                    <a:pt x="294642" y="29084"/>
                    <a:pt x="312414" y="46856"/>
                  </a:cubicBezTo>
                  <a:cubicBezTo>
                    <a:pt x="330179" y="64619"/>
                    <a:pt x="329737" y="90016"/>
                    <a:pt x="320118" y="105918"/>
                  </a:cubicBezTo>
                  <a:cubicBezTo>
                    <a:pt x="311453" y="120237"/>
                    <a:pt x="300778" y="125101"/>
                    <a:pt x="281393" y="133929"/>
                  </a:cubicBezTo>
                  <a:cubicBezTo>
                    <a:pt x="257872" y="144641"/>
                    <a:pt x="226377" y="159007"/>
                    <a:pt x="184045" y="198591"/>
                  </a:cubicBezTo>
                  <a:lnTo>
                    <a:pt x="184045" y="19859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53"/>
            <p:cNvSpPr/>
            <p:nvPr/>
          </p:nvSpPr>
          <p:spPr>
            <a:xfrm>
              <a:off x="6402838" y="3465706"/>
              <a:ext cx="357500" cy="292487"/>
            </a:xfrm>
            <a:custGeom>
              <a:rect b="b" l="l" r="r" t="t"/>
              <a:pathLst>
                <a:path extrusionOk="0" h="292487" w="357500">
                  <a:moveTo>
                    <a:pt x="0" y="146244"/>
                  </a:moveTo>
                  <a:cubicBezTo>
                    <a:pt x="0" y="232921"/>
                    <a:pt x="87070" y="292487"/>
                    <a:pt x="178747" y="292487"/>
                  </a:cubicBezTo>
                  <a:cubicBezTo>
                    <a:pt x="272270" y="292487"/>
                    <a:pt x="357501" y="231486"/>
                    <a:pt x="357501" y="146244"/>
                  </a:cubicBezTo>
                  <a:cubicBezTo>
                    <a:pt x="357501" y="59566"/>
                    <a:pt x="270424" y="0"/>
                    <a:pt x="178747" y="0"/>
                  </a:cubicBezTo>
                  <a:cubicBezTo>
                    <a:pt x="85223" y="0"/>
                    <a:pt x="0" y="60994"/>
                    <a:pt x="0" y="146244"/>
                  </a:cubicBezTo>
                  <a:lnTo>
                    <a:pt x="0" y="146244"/>
                  </a:lnTo>
                  <a:close/>
                  <a:moveTo>
                    <a:pt x="178747" y="260001"/>
                  </a:moveTo>
                  <a:cubicBezTo>
                    <a:pt x="131000" y="260001"/>
                    <a:pt x="88528" y="242105"/>
                    <a:pt x="61819" y="214490"/>
                  </a:cubicBezTo>
                  <a:lnTo>
                    <a:pt x="295675" y="214490"/>
                  </a:lnTo>
                  <a:cubicBezTo>
                    <a:pt x="268965" y="242097"/>
                    <a:pt x="226493" y="260001"/>
                    <a:pt x="178747" y="260001"/>
                  </a:cubicBezTo>
                  <a:close/>
                  <a:moveTo>
                    <a:pt x="227502" y="150906"/>
                  </a:moveTo>
                  <a:lnTo>
                    <a:pt x="246935" y="181996"/>
                  </a:lnTo>
                  <a:lnTo>
                    <a:pt x="208069" y="181996"/>
                  </a:lnTo>
                  <a:lnTo>
                    <a:pt x="227502" y="150906"/>
                  </a:lnTo>
                  <a:close/>
                  <a:moveTo>
                    <a:pt x="169740" y="181988"/>
                  </a:moveTo>
                  <a:lnTo>
                    <a:pt x="110567" y="181988"/>
                  </a:lnTo>
                  <a:lnTo>
                    <a:pt x="146251" y="124904"/>
                  </a:lnTo>
                  <a:lnTo>
                    <a:pt x="175838" y="172237"/>
                  </a:lnTo>
                  <a:lnTo>
                    <a:pt x="169740" y="181988"/>
                  </a:lnTo>
                  <a:close/>
                  <a:moveTo>
                    <a:pt x="325005" y="146244"/>
                  </a:moveTo>
                  <a:cubicBezTo>
                    <a:pt x="325005" y="168995"/>
                    <a:pt x="316364" y="190203"/>
                    <a:pt x="301515" y="207997"/>
                  </a:cubicBezTo>
                  <a:lnTo>
                    <a:pt x="227502" y="89586"/>
                  </a:lnTo>
                  <a:lnTo>
                    <a:pt x="194999" y="141582"/>
                  </a:lnTo>
                  <a:lnTo>
                    <a:pt x="146251" y="63585"/>
                  </a:lnTo>
                  <a:lnTo>
                    <a:pt x="55993" y="207997"/>
                  </a:lnTo>
                  <a:cubicBezTo>
                    <a:pt x="41145" y="190203"/>
                    <a:pt x="32504" y="168995"/>
                    <a:pt x="32504" y="146244"/>
                  </a:cubicBezTo>
                  <a:cubicBezTo>
                    <a:pt x="32504" y="83528"/>
                    <a:pt x="98108" y="32502"/>
                    <a:pt x="178754" y="32502"/>
                  </a:cubicBezTo>
                  <a:cubicBezTo>
                    <a:pt x="259400" y="32502"/>
                    <a:pt x="325005" y="83520"/>
                    <a:pt x="325005" y="14624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16" name="Google Shape;716;p53"/>
          <p:cNvGrpSpPr/>
          <p:nvPr/>
        </p:nvGrpSpPr>
        <p:grpSpPr>
          <a:xfrm>
            <a:off x="786980" y="3897572"/>
            <a:ext cx="242861" cy="376785"/>
            <a:chOff x="423942" y="4975536"/>
            <a:chExt cx="357516" cy="554667"/>
          </a:xfrm>
        </p:grpSpPr>
        <p:sp>
          <p:nvSpPr>
            <p:cNvPr id="717" name="Google Shape;717;p53"/>
            <p:cNvSpPr/>
            <p:nvPr/>
          </p:nvSpPr>
          <p:spPr>
            <a:xfrm>
              <a:off x="478903" y="5151536"/>
              <a:ext cx="247601" cy="182585"/>
            </a:xfrm>
            <a:custGeom>
              <a:rect b="b" l="l" r="r" t="t"/>
              <a:pathLst>
                <a:path extrusionOk="0" h="182585" w="247601">
                  <a:moveTo>
                    <a:pt x="140053" y="97498"/>
                  </a:moveTo>
                  <a:lnTo>
                    <a:pt x="91297" y="0"/>
                  </a:lnTo>
                  <a:lnTo>
                    <a:pt x="0" y="182586"/>
                  </a:lnTo>
                  <a:lnTo>
                    <a:pt x="247602" y="182586"/>
                  </a:lnTo>
                  <a:lnTo>
                    <a:pt x="172556" y="32494"/>
                  </a:lnTo>
                  <a:lnTo>
                    <a:pt x="140053" y="97498"/>
                  </a:lnTo>
                  <a:close/>
                  <a:moveTo>
                    <a:pt x="52588" y="150083"/>
                  </a:moveTo>
                  <a:lnTo>
                    <a:pt x="91297" y="72668"/>
                  </a:lnTo>
                  <a:lnTo>
                    <a:pt x="121877" y="133832"/>
                  </a:lnTo>
                  <a:lnTo>
                    <a:pt x="113755" y="150083"/>
                  </a:lnTo>
                  <a:lnTo>
                    <a:pt x="52588" y="150083"/>
                  </a:lnTo>
                  <a:close/>
                  <a:moveTo>
                    <a:pt x="150098" y="150083"/>
                  </a:moveTo>
                  <a:lnTo>
                    <a:pt x="172556" y="105170"/>
                  </a:lnTo>
                  <a:lnTo>
                    <a:pt x="195014" y="150083"/>
                  </a:lnTo>
                  <a:lnTo>
                    <a:pt x="150098"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53"/>
            <p:cNvSpPr/>
            <p:nvPr/>
          </p:nvSpPr>
          <p:spPr>
            <a:xfrm>
              <a:off x="423942" y="4975536"/>
              <a:ext cx="357516" cy="554667"/>
            </a:xfrm>
            <a:custGeom>
              <a:rect b="b" l="l" r="r" t="t"/>
              <a:pathLst>
                <a:path extrusionOk="0" h="554667" w="357516">
                  <a:moveTo>
                    <a:pt x="0" y="554667"/>
                  </a:moveTo>
                  <a:lnTo>
                    <a:pt x="357517" y="554667"/>
                  </a:lnTo>
                  <a:lnTo>
                    <a:pt x="357517" y="0"/>
                  </a:lnTo>
                  <a:lnTo>
                    <a:pt x="0" y="0"/>
                  </a:lnTo>
                  <a:lnTo>
                    <a:pt x="0" y="554667"/>
                  </a:lnTo>
                  <a:close/>
                  <a:moveTo>
                    <a:pt x="32504" y="32502"/>
                  </a:moveTo>
                  <a:lnTo>
                    <a:pt x="325021" y="32502"/>
                  </a:lnTo>
                  <a:lnTo>
                    <a:pt x="325021" y="522165"/>
                  </a:lnTo>
                  <a:lnTo>
                    <a:pt x="32504" y="522165"/>
                  </a:lnTo>
                  <a:lnTo>
                    <a:pt x="32504"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53"/>
            <p:cNvSpPr/>
            <p:nvPr/>
          </p:nvSpPr>
          <p:spPr>
            <a:xfrm>
              <a:off x="553948" y="5432697"/>
              <a:ext cx="97503" cy="32502"/>
            </a:xfrm>
            <a:custGeom>
              <a:rect b="b" l="l" r="r" t="t"/>
              <a:pathLst>
                <a:path extrusionOk="0" h="32502" w="97503">
                  <a:moveTo>
                    <a:pt x="0" y="0"/>
                  </a:moveTo>
                  <a:lnTo>
                    <a:pt x="97503" y="0"/>
                  </a:lnTo>
                  <a:lnTo>
                    <a:pt x="97503"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53"/>
            <p:cNvSpPr/>
            <p:nvPr/>
          </p:nvSpPr>
          <p:spPr>
            <a:xfrm>
              <a:off x="586452" y="5040532"/>
              <a:ext cx="32503" cy="32502"/>
            </a:xfrm>
            <a:custGeom>
              <a:rect b="b" l="l" r="r" t="t"/>
              <a:pathLst>
                <a:path extrusionOk="0" h="32502" w="32503">
                  <a:moveTo>
                    <a:pt x="0" y="0"/>
                  </a:moveTo>
                  <a:lnTo>
                    <a:pt x="32504" y="0"/>
                  </a:lnTo>
                  <a:lnTo>
                    <a:pt x="32504"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1" name="Google Shape;721;p53"/>
          <p:cNvGrpSpPr/>
          <p:nvPr/>
        </p:nvGrpSpPr>
        <p:grpSpPr>
          <a:xfrm>
            <a:off x="3975462" y="2738740"/>
            <a:ext cx="376804" cy="287001"/>
            <a:chOff x="5216301" y="3269615"/>
            <a:chExt cx="554694" cy="422495"/>
          </a:xfrm>
        </p:grpSpPr>
        <p:sp>
          <p:nvSpPr>
            <p:cNvPr id="722" name="Google Shape;722;p53"/>
            <p:cNvSpPr/>
            <p:nvPr/>
          </p:nvSpPr>
          <p:spPr>
            <a:xfrm>
              <a:off x="5369843" y="3347023"/>
              <a:ext cx="247593" cy="182585"/>
            </a:xfrm>
            <a:custGeom>
              <a:rect b="b" l="l" r="r" t="t"/>
              <a:pathLst>
                <a:path extrusionOk="0" h="182585" w="247593">
                  <a:moveTo>
                    <a:pt x="172556" y="32502"/>
                  </a:moveTo>
                  <a:lnTo>
                    <a:pt x="140053" y="97498"/>
                  </a:lnTo>
                  <a:lnTo>
                    <a:pt x="91297" y="0"/>
                  </a:lnTo>
                  <a:lnTo>
                    <a:pt x="0" y="182586"/>
                  </a:lnTo>
                  <a:lnTo>
                    <a:pt x="247594" y="182586"/>
                  </a:lnTo>
                  <a:lnTo>
                    <a:pt x="172556" y="32502"/>
                  </a:lnTo>
                  <a:close/>
                  <a:moveTo>
                    <a:pt x="52596" y="150091"/>
                  </a:moveTo>
                  <a:lnTo>
                    <a:pt x="91305" y="72676"/>
                  </a:lnTo>
                  <a:lnTo>
                    <a:pt x="121892" y="133840"/>
                  </a:lnTo>
                  <a:lnTo>
                    <a:pt x="113771" y="150091"/>
                  </a:lnTo>
                  <a:lnTo>
                    <a:pt x="52596" y="150091"/>
                  </a:lnTo>
                  <a:close/>
                  <a:moveTo>
                    <a:pt x="172556" y="105170"/>
                  </a:moveTo>
                  <a:lnTo>
                    <a:pt x="195014" y="150083"/>
                  </a:lnTo>
                  <a:lnTo>
                    <a:pt x="150099" y="150083"/>
                  </a:lnTo>
                  <a:lnTo>
                    <a:pt x="172556" y="10517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53"/>
            <p:cNvSpPr/>
            <p:nvPr/>
          </p:nvSpPr>
          <p:spPr>
            <a:xfrm>
              <a:off x="5216301" y="3269615"/>
              <a:ext cx="554694" cy="422495"/>
            </a:xfrm>
            <a:custGeom>
              <a:rect b="b" l="l" r="r" t="t"/>
              <a:pathLst>
                <a:path extrusionOk="0" h="422495" w="554694">
                  <a:moveTo>
                    <a:pt x="81259" y="422495"/>
                  </a:moveTo>
                  <a:lnTo>
                    <a:pt x="473443" y="422495"/>
                  </a:lnTo>
                  <a:cubicBezTo>
                    <a:pt x="518250" y="422495"/>
                    <a:pt x="554695" y="386045"/>
                    <a:pt x="554695" y="341248"/>
                  </a:cubicBezTo>
                  <a:lnTo>
                    <a:pt x="554695" y="324997"/>
                  </a:lnTo>
                  <a:lnTo>
                    <a:pt x="522191" y="324997"/>
                  </a:lnTo>
                  <a:lnTo>
                    <a:pt x="522191" y="0"/>
                  </a:lnTo>
                  <a:lnTo>
                    <a:pt x="32504" y="0"/>
                  </a:lnTo>
                  <a:lnTo>
                    <a:pt x="32504" y="324997"/>
                  </a:lnTo>
                  <a:lnTo>
                    <a:pt x="0" y="324997"/>
                  </a:lnTo>
                  <a:lnTo>
                    <a:pt x="0" y="341248"/>
                  </a:lnTo>
                  <a:cubicBezTo>
                    <a:pt x="8" y="386045"/>
                    <a:pt x="36452" y="422495"/>
                    <a:pt x="81259" y="422495"/>
                  </a:cubicBezTo>
                  <a:close/>
                  <a:moveTo>
                    <a:pt x="473373" y="389993"/>
                  </a:moveTo>
                  <a:lnTo>
                    <a:pt x="81321" y="389993"/>
                  </a:lnTo>
                  <a:cubicBezTo>
                    <a:pt x="60143" y="389993"/>
                    <a:pt x="42076" y="376410"/>
                    <a:pt x="35366" y="357491"/>
                  </a:cubicBezTo>
                  <a:lnTo>
                    <a:pt x="519329" y="357491"/>
                  </a:lnTo>
                  <a:cubicBezTo>
                    <a:pt x="512626" y="376418"/>
                    <a:pt x="494559" y="389993"/>
                    <a:pt x="473373" y="389993"/>
                  </a:cubicBezTo>
                  <a:close/>
                  <a:moveTo>
                    <a:pt x="65007" y="32494"/>
                  </a:moveTo>
                  <a:lnTo>
                    <a:pt x="489695" y="32494"/>
                  </a:lnTo>
                  <a:lnTo>
                    <a:pt x="489695" y="324997"/>
                  </a:lnTo>
                  <a:lnTo>
                    <a:pt x="65007" y="324997"/>
                  </a:lnTo>
                  <a:lnTo>
                    <a:pt x="65007" y="3249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4" name="Google Shape;724;p53"/>
          <p:cNvGrpSpPr/>
          <p:nvPr/>
        </p:nvGrpSpPr>
        <p:grpSpPr>
          <a:xfrm>
            <a:off x="3169451" y="2693845"/>
            <a:ext cx="376804" cy="376791"/>
            <a:chOff x="4029772" y="3203526"/>
            <a:chExt cx="554694" cy="554675"/>
          </a:xfrm>
        </p:grpSpPr>
        <p:sp>
          <p:nvSpPr>
            <p:cNvPr id="725" name="Google Shape;725;p53"/>
            <p:cNvSpPr/>
            <p:nvPr/>
          </p:nvSpPr>
          <p:spPr>
            <a:xfrm>
              <a:off x="4183314" y="3314529"/>
              <a:ext cx="247601" cy="182585"/>
            </a:xfrm>
            <a:custGeom>
              <a:rect b="b" l="l" r="r" t="t"/>
              <a:pathLst>
                <a:path extrusionOk="0" h="182585" w="247601">
                  <a:moveTo>
                    <a:pt x="247602" y="182585"/>
                  </a:moveTo>
                  <a:lnTo>
                    <a:pt x="172556" y="32502"/>
                  </a:lnTo>
                  <a:lnTo>
                    <a:pt x="140053" y="97498"/>
                  </a:lnTo>
                  <a:lnTo>
                    <a:pt x="91297" y="0"/>
                  </a:lnTo>
                  <a:lnTo>
                    <a:pt x="0" y="182585"/>
                  </a:lnTo>
                  <a:lnTo>
                    <a:pt x="247602" y="182585"/>
                  </a:lnTo>
                  <a:close/>
                  <a:moveTo>
                    <a:pt x="195014" y="150083"/>
                  </a:moveTo>
                  <a:lnTo>
                    <a:pt x="150099" y="150083"/>
                  </a:lnTo>
                  <a:lnTo>
                    <a:pt x="172556" y="105170"/>
                  </a:lnTo>
                  <a:lnTo>
                    <a:pt x="195014" y="150083"/>
                  </a:lnTo>
                  <a:close/>
                  <a:moveTo>
                    <a:pt x="52596" y="150083"/>
                  </a:moveTo>
                  <a:lnTo>
                    <a:pt x="91305" y="72668"/>
                  </a:lnTo>
                  <a:lnTo>
                    <a:pt x="121892" y="133832"/>
                  </a:lnTo>
                  <a:lnTo>
                    <a:pt x="113771" y="150083"/>
                  </a:lnTo>
                  <a:lnTo>
                    <a:pt x="52596"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53"/>
            <p:cNvSpPr/>
            <p:nvPr/>
          </p:nvSpPr>
          <p:spPr>
            <a:xfrm>
              <a:off x="4029772" y="3203526"/>
              <a:ext cx="554694" cy="554675"/>
            </a:xfrm>
            <a:custGeom>
              <a:rect b="b" l="l" r="r" t="t"/>
              <a:pathLst>
                <a:path extrusionOk="0" h="554675" w="554694">
                  <a:moveTo>
                    <a:pt x="196092" y="489671"/>
                  </a:moveTo>
                  <a:cubicBezTo>
                    <a:pt x="196092" y="507590"/>
                    <a:pt x="181508" y="522173"/>
                    <a:pt x="163589" y="522173"/>
                  </a:cubicBezTo>
                  <a:lnTo>
                    <a:pt x="163589" y="554675"/>
                  </a:lnTo>
                  <a:lnTo>
                    <a:pt x="391098" y="554675"/>
                  </a:lnTo>
                  <a:lnTo>
                    <a:pt x="391098" y="522173"/>
                  </a:lnTo>
                  <a:cubicBezTo>
                    <a:pt x="373178" y="522173"/>
                    <a:pt x="358595" y="507590"/>
                    <a:pt x="358595" y="489671"/>
                  </a:cubicBezTo>
                  <a:lnTo>
                    <a:pt x="358595" y="457169"/>
                  </a:lnTo>
                  <a:lnTo>
                    <a:pt x="554695" y="457169"/>
                  </a:lnTo>
                  <a:lnTo>
                    <a:pt x="554695" y="0"/>
                  </a:lnTo>
                  <a:lnTo>
                    <a:pt x="0" y="0"/>
                  </a:lnTo>
                  <a:lnTo>
                    <a:pt x="0" y="457169"/>
                  </a:lnTo>
                  <a:lnTo>
                    <a:pt x="196092" y="457169"/>
                  </a:lnTo>
                  <a:lnTo>
                    <a:pt x="196092" y="489671"/>
                  </a:lnTo>
                  <a:close/>
                  <a:moveTo>
                    <a:pt x="334826" y="522165"/>
                  </a:moveTo>
                  <a:lnTo>
                    <a:pt x="219876" y="522165"/>
                  </a:lnTo>
                  <a:cubicBezTo>
                    <a:pt x="225423" y="512601"/>
                    <a:pt x="228604" y="501493"/>
                    <a:pt x="228604" y="489663"/>
                  </a:cubicBezTo>
                  <a:lnTo>
                    <a:pt x="228604" y="457161"/>
                  </a:lnTo>
                  <a:lnTo>
                    <a:pt x="326107" y="457161"/>
                  </a:lnTo>
                  <a:lnTo>
                    <a:pt x="326107" y="489663"/>
                  </a:lnTo>
                  <a:cubicBezTo>
                    <a:pt x="326099" y="501500"/>
                    <a:pt x="329279" y="512601"/>
                    <a:pt x="334826" y="522165"/>
                  </a:cubicBezTo>
                  <a:close/>
                  <a:moveTo>
                    <a:pt x="522191" y="32502"/>
                  </a:moveTo>
                  <a:lnTo>
                    <a:pt x="522191" y="359671"/>
                  </a:lnTo>
                  <a:lnTo>
                    <a:pt x="32504" y="359671"/>
                  </a:lnTo>
                  <a:lnTo>
                    <a:pt x="32504" y="32502"/>
                  </a:lnTo>
                  <a:lnTo>
                    <a:pt x="522191" y="32502"/>
                  </a:lnTo>
                  <a:close/>
                  <a:moveTo>
                    <a:pt x="32504" y="392165"/>
                  </a:moveTo>
                  <a:lnTo>
                    <a:pt x="522191" y="392165"/>
                  </a:lnTo>
                  <a:lnTo>
                    <a:pt x="522191" y="424667"/>
                  </a:lnTo>
                  <a:lnTo>
                    <a:pt x="32504" y="424667"/>
                  </a:lnTo>
                  <a:lnTo>
                    <a:pt x="32504" y="39216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7" name="Google Shape;727;p53"/>
          <p:cNvGrpSpPr/>
          <p:nvPr/>
        </p:nvGrpSpPr>
        <p:grpSpPr>
          <a:xfrm>
            <a:off x="2353032" y="2693845"/>
            <a:ext cx="376804" cy="376785"/>
            <a:chOff x="2827828" y="3203526"/>
            <a:chExt cx="554694" cy="554667"/>
          </a:xfrm>
        </p:grpSpPr>
        <p:sp>
          <p:nvSpPr>
            <p:cNvPr id="728" name="Google Shape;728;p53"/>
            <p:cNvSpPr/>
            <p:nvPr/>
          </p:nvSpPr>
          <p:spPr>
            <a:xfrm>
              <a:off x="2883868" y="3510611"/>
              <a:ext cx="247601" cy="182585"/>
            </a:xfrm>
            <a:custGeom>
              <a:rect b="b" l="l" r="r" t="t"/>
              <a:pathLst>
                <a:path extrusionOk="0" h="182585" w="247601">
                  <a:moveTo>
                    <a:pt x="140053" y="97498"/>
                  </a:moveTo>
                  <a:lnTo>
                    <a:pt x="91297" y="0"/>
                  </a:lnTo>
                  <a:lnTo>
                    <a:pt x="0" y="182585"/>
                  </a:lnTo>
                  <a:lnTo>
                    <a:pt x="247601" y="182585"/>
                  </a:lnTo>
                  <a:lnTo>
                    <a:pt x="172556" y="32502"/>
                  </a:lnTo>
                  <a:lnTo>
                    <a:pt x="140053" y="97498"/>
                  </a:lnTo>
                  <a:close/>
                  <a:moveTo>
                    <a:pt x="52595" y="150083"/>
                  </a:moveTo>
                  <a:lnTo>
                    <a:pt x="91305" y="72668"/>
                  </a:lnTo>
                  <a:lnTo>
                    <a:pt x="121885" y="133832"/>
                  </a:lnTo>
                  <a:lnTo>
                    <a:pt x="113763" y="150083"/>
                  </a:lnTo>
                  <a:lnTo>
                    <a:pt x="52595" y="150083"/>
                  </a:lnTo>
                  <a:close/>
                  <a:moveTo>
                    <a:pt x="150098" y="150083"/>
                  </a:moveTo>
                  <a:lnTo>
                    <a:pt x="172556" y="105170"/>
                  </a:lnTo>
                  <a:lnTo>
                    <a:pt x="195014" y="150083"/>
                  </a:lnTo>
                  <a:lnTo>
                    <a:pt x="150098"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53"/>
            <p:cNvSpPr/>
            <p:nvPr/>
          </p:nvSpPr>
          <p:spPr>
            <a:xfrm>
              <a:off x="2827828" y="3203526"/>
              <a:ext cx="554694" cy="554667"/>
            </a:xfrm>
            <a:custGeom>
              <a:rect b="b" l="l" r="r" t="t"/>
              <a:pathLst>
                <a:path extrusionOk="0" h="554667" w="554694">
                  <a:moveTo>
                    <a:pt x="0" y="554667"/>
                  </a:moveTo>
                  <a:lnTo>
                    <a:pt x="554695" y="554667"/>
                  </a:lnTo>
                  <a:lnTo>
                    <a:pt x="554695" y="0"/>
                  </a:lnTo>
                  <a:lnTo>
                    <a:pt x="0" y="0"/>
                  </a:lnTo>
                  <a:lnTo>
                    <a:pt x="0" y="554667"/>
                  </a:lnTo>
                  <a:close/>
                  <a:moveTo>
                    <a:pt x="228596" y="32502"/>
                  </a:moveTo>
                  <a:lnTo>
                    <a:pt x="326099" y="32502"/>
                  </a:lnTo>
                  <a:lnTo>
                    <a:pt x="326099" y="173106"/>
                  </a:lnTo>
                  <a:lnTo>
                    <a:pt x="309847" y="189357"/>
                  </a:lnTo>
                  <a:lnTo>
                    <a:pt x="277344" y="156855"/>
                  </a:lnTo>
                  <a:lnTo>
                    <a:pt x="244840" y="189357"/>
                  </a:lnTo>
                  <a:lnTo>
                    <a:pt x="228588" y="173106"/>
                  </a:lnTo>
                  <a:lnTo>
                    <a:pt x="228588" y="32502"/>
                  </a:lnTo>
                  <a:close/>
                  <a:moveTo>
                    <a:pt x="32504" y="32502"/>
                  </a:moveTo>
                  <a:lnTo>
                    <a:pt x="196092" y="32502"/>
                  </a:lnTo>
                  <a:lnTo>
                    <a:pt x="196092" y="186564"/>
                  </a:lnTo>
                  <a:lnTo>
                    <a:pt x="244848" y="235317"/>
                  </a:lnTo>
                  <a:lnTo>
                    <a:pt x="277351" y="202816"/>
                  </a:lnTo>
                  <a:lnTo>
                    <a:pt x="309855" y="235317"/>
                  </a:lnTo>
                  <a:lnTo>
                    <a:pt x="358610" y="186564"/>
                  </a:lnTo>
                  <a:lnTo>
                    <a:pt x="358610" y="32502"/>
                  </a:lnTo>
                  <a:lnTo>
                    <a:pt x="522199" y="32502"/>
                  </a:lnTo>
                  <a:lnTo>
                    <a:pt x="522199" y="522165"/>
                  </a:lnTo>
                  <a:lnTo>
                    <a:pt x="32511" y="522165"/>
                  </a:lnTo>
                  <a:lnTo>
                    <a:pt x="32511"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53"/>
            <p:cNvSpPr/>
            <p:nvPr/>
          </p:nvSpPr>
          <p:spPr>
            <a:xfrm>
              <a:off x="3218934" y="3595691"/>
              <a:ext cx="98589" cy="32501"/>
            </a:xfrm>
            <a:custGeom>
              <a:rect b="b" l="l" r="r" t="t"/>
              <a:pathLst>
                <a:path extrusionOk="0" h="32501" w="98589">
                  <a:moveTo>
                    <a:pt x="0" y="0"/>
                  </a:moveTo>
                  <a:lnTo>
                    <a:pt x="98589" y="0"/>
                  </a:lnTo>
                  <a:lnTo>
                    <a:pt x="98589"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53"/>
            <p:cNvSpPr/>
            <p:nvPr/>
          </p:nvSpPr>
          <p:spPr>
            <a:xfrm>
              <a:off x="3218934" y="3660695"/>
              <a:ext cx="98589" cy="32501"/>
            </a:xfrm>
            <a:custGeom>
              <a:rect b="b" l="l" r="r" t="t"/>
              <a:pathLst>
                <a:path extrusionOk="0" h="32501" w="98589">
                  <a:moveTo>
                    <a:pt x="0" y="0"/>
                  </a:moveTo>
                  <a:lnTo>
                    <a:pt x="98589" y="0"/>
                  </a:lnTo>
                  <a:lnTo>
                    <a:pt x="98589"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2" name="Google Shape;732;p53"/>
          <p:cNvGrpSpPr/>
          <p:nvPr/>
        </p:nvGrpSpPr>
        <p:grpSpPr>
          <a:xfrm>
            <a:off x="1581385" y="2693845"/>
            <a:ext cx="287020" cy="376785"/>
            <a:chOff x="1625885" y="3203526"/>
            <a:chExt cx="422523" cy="554667"/>
          </a:xfrm>
        </p:grpSpPr>
        <p:sp>
          <p:nvSpPr>
            <p:cNvPr id="733" name="Google Shape;733;p53"/>
            <p:cNvSpPr/>
            <p:nvPr/>
          </p:nvSpPr>
          <p:spPr>
            <a:xfrm>
              <a:off x="1713350" y="3412019"/>
              <a:ext cx="247601" cy="182593"/>
            </a:xfrm>
            <a:custGeom>
              <a:rect b="b" l="l" r="r" t="t"/>
              <a:pathLst>
                <a:path extrusionOk="0" h="182593" w="247601">
                  <a:moveTo>
                    <a:pt x="172549" y="32502"/>
                  </a:moveTo>
                  <a:lnTo>
                    <a:pt x="140045" y="97498"/>
                  </a:lnTo>
                  <a:lnTo>
                    <a:pt x="91290" y="0"/>
                  </a:lnTo>
                  <a:lnTo>
                    <a:pt x="0" y="182593"/>
                  </a:lnTo>
                  <a:lnTo>
                    <a:pt x="247602" y="182593"/>
                  </a:lnTo>
                  <a:lnTo>
                    <a:pt x="172549" y="32502"/>
                  </a:lnTo>
                  <a:close/>
                  <a:moveTo>
                    <a:pt x="52588" y="150091"/>
                  </a:moveTo>
                  <a:lnTo>
                    <a:pt x="91297" y="72676"/>
                  </a:lnTo>
                  <a:lnTo>
                    <a:pt x="121877" y="133840"/>
                  </a:lnTo>
                  <a:lnTo>
                    <a:pt x="113755" y="150091"/>
                  </a:lnTo>
                  <a:lnTo>
                    <a:pt x="52588" y="150091"/>
                  </a:lnTo>
                  <a:close/>
                  <a:moveTo>
                    <a:pt x="172549" y="105178"/>
                  </a:moveTo>
                  <a:lnTo>
                    <a:pt x="195006" y="150091"/>
                  </a:lnTo>
                  <a:lnTo>
                    <a:pt x="150091" y="150091"/>
                  </a:lnTo>
                  <a:lnTo>
                    <a:pt x="172549" y="10517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53"/>
            <p:cNvSpPr/>
            <p:nvPr/>
          </p:nvSpPr>
          <p:spPr>
            <a:xfrm>
              <a:off x="1625885" y="3203526"/>
              <a:ext cx="422523" cy="554667"/>
            </a:xfrm>
            <a:custGeom>
              <a:rect b="b" l="l" r="r" t="t"/>
              <a:pathLst>
                <a:path extrusionOk="0" h="554667" w="422523">
                  <a:moveTo>
                    <a:pt x="422524" y="32502"/>
                  </a:moveTo>
                  <a:lnTo>
                    <a:pt x="357517" y="32502"/>
                  </a:lnTo>
                  <a:lnTo>
                    <a:pt x="357517" y="0"/>
                  </a:lnTo>
                  <a:lnTo>
                    <a:pt x="325013" y="0"/>
                  </a:lnTo>
                  <a:lnTo>
                    <a:pt x="325013" y="32502"/>
                  </a:lnTo>
                  <a:lnTo>
                    <a:pt x="227510" y="32502"/>
                  </a:lnTo>
                  <a:lnTo>
                    <a:pt x="227510" y="0"/>
                  </a:lnTo>
                  <a:lnTo>
                    <a:pt x="195006" y="0"/>
                  </a:lnTo>
                  <a:lnTo>
                    <a:pt x="195006" y="32502"/>
                  </a:lnTo>
                  <a:lnTo>
                    <a:pt x="97503" y="32502"/>
                  </a:lnTo>
                  <a:lnTo>
                    <a:pt x="97503" y="0"/>
                  </a:lnTo>
                  <a:lnTo>
                    <a:pt x="65000" y="0"/>
                  </a:lnTo>
                  <a:lnTo>
                    <a:pt x="65000" y="32502"/>
                  </a:lnTo>
                  <a:lnTo>
                    <a:pt x="0" y="32502"/>
                  </a:lnTo>
                  <a:lnTo>
                    <a:pt x="0" y="554667"/>
                  </a:lnTo>
                  <a:lnTo>
                    <a:pt x="422524" y="554667"/>
                  </a:lnTo>
                  <a:cubicBezTo>
                    <a:pt x="422524" y="528650"/>
                    <a:pt x="422524" y="58023"/>
                    <a:pt x="422524" y="32502"/>
                  </a:cubicBezTo>
                  <a:close/>
                  <a:moveTo>
                    <a:pt x="32504" y="65004"/>
                  </a:moveTo>
                  <a:lnTo>
                    <a:pt x="390020" y="65004"/>
                  </a:lnTo>
                  <a:lnTo>
                    <a:pt x="390020" y="97506"/>
                  </a:lnTo>
                  <a:lnTo>
                    <a:pt x="357517" y="97506"/>
                  </a:lnTo>
                  <a:lnTo>
                    <a:pt x="357517" y="113757"/>
                  </a:lnTo>
                  <a:cubicBezTo>
                    <a:pt x="357517" y="122716"/>
                    <a:pt x="350225" y="130008"/>
                    <a:pt x="341265" y="130008"/>
                  </a:cubicBezTo>
                  <a:cubicBezTo>
                    <a:pt x="332305" y="130008"/>
                    <a:pt x="325013" y="122716"/>
                    <a:pt x="325013" y="113757"/>
                  </a:cubicBezTo>
                  <a:lnTo>
                    <a:pt x="325013" y="97506"/>
                  </a:lnTo>
                  <a:lnTo>
                    <a:pt x="227510" y="97506"/>
                  </a:lnTo>
                  <a:lnTo>
                    <a:pt x="227510" y="113757"/>
                  </a:lnTo>
                  <a:cubicBezTo>
                    <a:pt x="227510" y="122716"/>
                    <a:pt x="220218" y="130008"/>
                    <a:pt x="211258" y="130008"/>
                  </a:cubicBezTo>
                  <a:cubicBezTo>
                    <a:pt x="202298" y="130008"/>
                    <a:pt x="195006" y="122716"/>
                    <a:pt x="195006" y="113757"/>
                  </a:cubicBezTo>
                  <a:lnTo>
                    <a:pt x="195006" y="97506"/>
                  </a:lnTo>
                  <a:lnTo>
                    <a:pt x="97503" y="97506"/>
                  </a:lnTo>
                  <a:lnTo>
                    <a:pt x="97503" y="113757"/>
                  </a:lnTo>
                  <a:cubicBezTo>
                    <a:pt x="97503" y="122716"/>
                    <a:pt x="90211" y="130008"/>
                    <a:pt x="81251" y="130008"/>
                  </a:cubicBezTo>
                  <a:cubicBezTo>
                    <a:pt x="72292" y="130008"/>
                    <a:pt x="65000" y="122716"/>
                    <a:pt x="65000" y="113757"/>
                  </a:cubicBezTo>
                  <a:lnTo>
                    <a:pt x="65000" y="97506"/>
                  </a:lnTo>
                  <a:lnTo>
                    <a:pt x="32496" y="97506"/>
                  </a:lnTo>
                  <a:lnTo>
                    <a:pt x="32496" y="65004"/>
                  </a:lnTo>
                  <a:close/>
                  <a:moveTo>
                    <a:pt x="390020" y="522165"/>
                  </a:moveTo>
                  <a:lnTo>
                    <a:pt x="32504" y="522165"/>
                  </a:lnTo>
                  <a:lnTo>
                    <a:pt x="32504" y="130000"/>
                  </a:lnTo>
                  <a:lnTo>
                    <a:pt x="35289" y="130000"/>
                  </a:lnTo>
                  <a:cubicBezTo>
                    <a:pt x="41999" y="148920"/>
                    <a:pt x="60074" y="162502"/>
                    <a:pt x="81259" y="162502"/>
                  </a:cubicBezTo>
                  <a:cubicBezTo>
                    <a:pt x="102445" y="162502"/>
                    <a:pt x="120519" y="148920"/>
                    <a:pt x="127230" y="130000"/>
                  </a:cubicBezTo>
                  <a:lnTo>
                    <a:pt x="165303" y="130000"/>
                  </a:lnTo>
                  <a:cubicBezTo>
                    <a:pt x="172013" y="148920"/>
                    <a:pt x="190088" y="162502"/>
                    <a:pt x="211274" y="162502"/>
                  </a:cubicBezTo>
                  <a:cubicBezTo>
                    <a:pt x="232459" y="162502"/>
                    <a:pt x="250534" y="148920"/>
                    <a:pt x="257244" y="130000"/>
                  </a:cubicBezTo>
                  <a:lnTo>
                    <a:pt x="295318" y="130000"/>
                  </a:lnTo>
                  <a:cubicBezTo>
                    <a:pt x="302028" y="148920"/>
                    <a:pt x="320103" y="162502"/>
                    <a:pt x="341288" y="162502"/>
                  </a:cubicBezTo>
                  <a:cubicBezTo>
                    <a:pt x="362473" y="162502"/>
                    <a:pt x="380548" y="148920"/>
                    <a:pt x="387259" y="130000"/>
                  </a:cubicBezTo>
                  <a:lnTo>
                    <a:pt x="390043" y="130000"/>
                  </a:lnTo>
                  <a:lnTo>
                    <a:pt x="390043" y="52216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53"/>
            <p:cNvSpPr/>
            <p:nvPr/>
          </p:nvSpPr>
          <p:spPr>
            <a:xfrm>
              <a:off x="1885898" y="3660695"/>
              <a:ext cx="97503" cy="32501"/>
            </a:xfrm>
            <a:custGeom>
              <a:rect b="b" l="l" r="r" t="t"/>
              <a:pathLst>
                <a:path extrusionOk="0" h="32501" w="97503">
                  <a:moveTo>
                    <a:pt x="0" y="0"/>
                  </a:moveTo>
                  <a:lnTo>
                    <a:pt x="97503" y="0"/>
                  </a:lnTo>
                  <a:lnTo>
                    <a:pt x="97503"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6" name="Google Shape;736;p53"/>
          <p:cNvGrpSpPr/>
          <p:nvPr/>
        </p:nvGrpSpPr>
        <p:grpSpPr>
          <a:xfrm>
            <a:off x="720008" y="2716661"/>
            <a:ext cx="376804" cy="331157"/>
            <a:chOff x="423942" y="3237113"/>
            <a:chExt cx="554694" cy="487498"/>
          </a:xfrm>
        </p:grpSpPr>
        <p:sp>
          <p:nvSpPr>
            <p:cNvPr id="737" name="Google Shape;737;p53"/>
            <p:cNvSpPr/>
            <p:nvPr/>
          </p:nvSpPr>
          <p:spPr>
            <a:xfrm>
              <a:off x="577492" y="3282027"/>
              <a:ext cx="247601" cy="182585"/>
            </a:xfrm>
            <a:custGeom>
              <a:rect b="b" l="l" r="r" t="t"/>
              <a:pathLst>
                <a:path extrusionOk="0" h="182585" w="247601">
                  <a:moveTo>
                    <a:pt x="140053" y="97499"/>
                  </a:moveTo>
                  <a:lnTo>
                    <a:pt x="91297" y="0"/>
                  </a:lnTo>
                  <a:lnTo>
                    <a:pt x="0" y="182586"/>
                  </a:lnTo>
                  <a:lnTo>
                    <a:pt x="247602" y="182586"/>
                  </a:lnTo>
                  <a:lnTo>
                    <a:pt x="172556" y="32502"/>
                  </a:lnTo>
                  <a:lnTo>
                    <a:pt x="140053" y="97499"/>
                  </a:lnTo>
                  <a:close/>
                  <a:moveTo>
                    <a:pt x="52588" y="150083"/>
                  </a:moveTo>
                  <a:lnTo>
                    <a:pt x="91297" y="72668"/>
                  </a:lnTo>
                  <a:lnTo>
                    <a:pt x="121877" y="133832"/>
                  </a:lnTo>
                  <a:lnTo>
                    <a:pt x="113755" y="150083"/>
                  </a:lnTo>
                  <a:lnTo>
                    <a:pt x="52588" y="150083"/>
                  </a:lnTo>
                  <a:close/>
                  <a:moveTo>
                    <a:pt x="150091" y="150083"/>
                  </a:moveTo>
                  <a:lnTo>
                    <a:pt x="172548" y="105170"/>
                  </a:lnTo>
                  <a:lnTo>
                    <a:pt x="195006" y="150083"/>
                  </a:lnTo>
                  <a:lnTo>
                    <a:pt x="150091"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53"/>
            <p:cNvSpPr/>
            <p:nvPr/>
          </p:nvSpPr>
          <p:spPr>
            <a:xfrm>
              <a:off x="423942" y="3237113"/>
              <a:ext cx="554694" cy="487498"/>
            </a:xfrm>
            <a:custGeom>
              <a:rect b="b" l="l" r="r" t="t"/>
              <a:pathLst>
                <a:path extrusionOk="0" h="487498" w="554694">
                  <a:moveTo>
                    <a:pt x="456106" y="0"/>
                  </a:moveTo>
                  <a:lnTo>
                    <a:pt x="97511" y="0"/>
                  </a:lnTo>
                  <a:lnTo>
                    <a:pt x="97511" y="227499"/>
                  </a:lnTo>
                  <a:lnTo>
                    <a:pt x="0" y="227499"/>
                  </a:lnTo>
                  <a:lnTo>
                    <a:pt x="0" y="487499"/>
                  </a:lnTo>
                  <a:lnTo>
                    <a:pt x="554695" y="487499"/>
                  </a:lnTo>
                  <a:lnTo>
                    <a:pt x="554695" y="227499"/>
                  </a:lnTo>
                  <a:lnTo>
                    <a:pt x="456106" y="227499"/>
                  </a:lnTo>
                  <a:lnTo>
                    <a:pt x="456106" y="0"/>
                  </a:lnTo>
                  <a:close/>
                  <a:moveTo>
                    <a:pt x="130007" y="32494"/>
                  </a:moveTo>
                  <a:lnTo>
                    <a:pt x="423602" y="32494"/>
                  </a:lnTo>
                  <a:lnTo>
                    <a:pt x="423602" y="259993"/>
                  </a:lnTo>
                  <a:lnTo>
                    <a:pt x="130007" y="259993"/>
                  </a:lnTo>
                  <a:lnTo>
                    <a:pt x="130007" y="32494"/>
                  </a:lnTo>
                  <a:close/>
                  <a:moveTo>
                    <a:pt x="32504" y="454997"/>
                  </a:moveTo>
                  <a:lnTo>
                    <a:pt x="32504" y="341310"/>
                  </a:lnTo>
                  <a:cubicBezTo>
                    <a:pt x="51292" y="351875"/>
                    <a:pt x="72571" y="357499"/>
                    <a:pt x="94718" y="357499"/>
                  </a:cubicBezTo>
                  <a:lnTo>
                    <a:pt x="459977" y="357499"/>
                  </a:lnTo>
                  <a:cubicBezTo>
                    <a:pt x="482124" y="357499"/>
                    <a:pt x="503403" y="351875"/>
                    <a:pt x="522191" y="341310"/>
                  </a:cubicBezTo>
                  <a:lnTo>
                    <a:pt x="522191" y="454997"/>
                  </a:lnTo>
                  <a:lnTo>
                    <a:pt x="32504" y="454997"/>
                  </a:lnTo>
                  <a:close/>
                  <a:moveTo>
                    <a:pt x="522191" y="260001"/>
                  </a:moveTo>
                  <a:lnTo>
                    <a:pt x="522191" y="301671"/>
                  </a:lnTo>
                  <a:cubicBezTo>
                    <a:pt x="504946" y="316743"/>
                    <a:pt x="483101" y="324997"/>
                    <a:pt x="459977" y="324997"/>
                  </a:cubicBezTo>
                  <a:lnTo>
                    <a:pt x="94718" y="324997"/>
                  </a:lnTo>
                  <a:cubicBezTo>
                    <a:pt x="71593" y="324997"/>
                    <a:pt x="49748" y="316743"/>
                    <a:pt x="32504" y="301671"/>
                  </a:cubicBezTo>
                  <a:lnTo>
                    <a:pt x="32504" y="260001"/>
                  </a:lnTo>
                  <a:lnTo>
                    <a:pt x="97503" y="260001"/>
                  </a:lnTo>
                  <a:lnTo>
                    <a:pt x="97503" y="292503"/>
                  </a:lnTo>
                  <a:lnTo>
                    <a:pt x="456106" y="292503"/>
                  </a:lnTo>
                  <a:lnTo>
                    <a:pt x="456106" y="260001"/>
                  </a:lnTo>
                  <a:lnTo>
                    <a:pt x="522191" y="26000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53"/>
            <p:cNvSpPr/>
            <p:nvPr/>
          </p:nvSpPr>
          <p:spPr>
            <a:xfrm>
              <a:off x="488949" y="3627107"/>
              <a:ext cx="32503" cy="32501"/>
            </a:xfrm>
            <a:custGeom>
              <a:rect b="b" l="l" r="r" t="t"/>
              <a:pathLst>
                <a:path extrusionOk="0" h="32501" w="32503">
                  <a:moveTo>
                    <a:pt x="0" y="0"/>
                  </a:moveTo>
                  <a:lnTo>
                    <a:pt x="32504" y="0"/>
                  </a:lnTo>
                  <a:lnTo>
                    <a:pt x="32504"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53"/>
            <p:cNvSpPr/>
            <p:nvPr/>
          </p:nvSpPr>
          <p:spPr>
            <a:xfrm>
              <a:off x="553948" y="3627107"/>
              <a:ext cx="32503" cy="32501"/>
            </a:xfrm>
            <a:custGeom>
              <a:rect b="b" l="l" r="r" t="t"/>
              <a:pathLst>
                <a:path extrusionOk="0" h="32501" w="32503">
                  <a:moveTo>
                    <a:pt x="0" y="0"/>
                  </a:moveTo>
                  <a:lnTo>
                    <a:pt x="32504" y="0"/>
                  </a:lnTo>
                  <a:lnTo>
                    <a:pt x="32504"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1" name="Google Shape;741;p53"/>
          <p:cNvGrpSpPr/>
          <p:nvPr/>
        </p:nvGrpSpPr>
        <p:grpSpPr>
          <a:xfrm>
            <a:off x="720042" y="3300933"/>
            <a:ext cx="376735" cy="376791"/>
            <a:chOff x="423949" y="4097222"/>
            <a:chExt cx="554593" cy="554675"/>
          </a:xfrm>
        </p:grpSpPr>
        <p:sp>
          <p:nvSpPr>
            <p:cNvPr id="742" name="Google Shape;742;p53"/>
            <p:cNvSpPr/>
            <p:nvPr/>
          </p:nvSpPr>
          <p:spPr>
            <a:xfrm>
              <a:off x="642499" y="4273229"/>
              <a:ext cx="247601" cy="182585"/>
            </a:xfrm>
            <a:custGeom>
              <a:rect b="b" l="l" r="r" t="t"/>
              <a:pathLst>
                <a:path extrusionOk="0" h="182585" w="247601">
                  <a:moveTo>
                    <a:pt x="0" y="182586"/>
                  </a:moveTo>
                  <a:lnTo>
                    <a:pt x="247602" y="182586"/>
                  </a:lnTo>
                  <a:lnTo>
                    <a:pt x="172556" y="32502"/>
                  </a:lnTo>
                  <a:lnTo>
                    <a:pt x="140053" y="97498"/>
                  </a:lnTo>
                  <a:lnTo>
                    <a:pt x="91297" y="0"/>
                  </a:lnTo>
                  <a:lnTo>
                    <a:pt x="0" y="182586"/>
                  </a:lnTo>
                  <a:close/>
                  <a:moveTo>
                    <a:pt x="195006" y="150091"/>
                  </a:moveTo>
                  <a:lnTo>
                    <a:pt x="150091" y="150091"/>
                  </a:lnTo>
                  <a:lnTo>
                    <a:pt x="172548" y="105178"/>
                  </a:lnTo>
                  <a:lnTo>
                    <a:pt x="195006" y="150091"/>
                  </a:lnTo>
                  <a:close/>
                  <a:moveTo>
                    <a:pt x="113755" y="150091"/>
                  </a:moveTo>
                  <a:lnTo>
                    <a:pt x="52588" y="150091"/>
                  </a:lnTo>
                  <a:lnTo>
                    <a:pt x="91297" y="72676"/>
                  </a:lnTo>
                  <a:lnTo>
                    <a:pt x="121885" y="133840"/>
                  </a:lnTo>
                  <a:lnTo>
                    <a:pt x="113755" y="15009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53"/>
            <p:cNvSpPr/>
            <p:nvPr/>
          </p:nvSpPr>
          <p:spPr>
            <a:xfrm>
              <a:off x="488949" y="4162234"/>
              <a:ext cx="64999" cy="32501"/>
            </a:xfrm>
            <a:custGeom>
              <a:rect b="b" l="l" r="r" t="t"/>
              <a:pathLst>
                <a:path extrusionOk="0" h="32501" w="64999">
                  <a:moveTo>
                    <a:pt x="0" y="0"/>
                  </a:moveTo>
                  <a:lnTo>
                    <a:pt x="64999" y="0"/>
                  </a:lnTo>
                  <a:lnTo>
                    <a:pt x="64999"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53"/>
            <p:cNvSpPr/>
            <p:nvPr/>
          </p:nvSpPr>
          <p:spPr>
            <a:xfrm>
              <a:off x="423949" y="4097222"/>
              <a:ext cx="554593" cy="554675"/>
            </a:xfrm>
            <a:custGeom>
              <a:rect b="b" l="l" r="r" t="t"/>
              <a:pathLst>
                <a:path extrusionOk="0" h="554675" w="554593">
                  <a:moveTo>
                    <a:pt x="97503" y="554675"/>
                  </a:moveTo>
                  <a:cubicBezTo>
                    <a:pt x="141464" y="554675"/>
                    <a:pt x="183587" y="529333"/>
                    <a:pt x="193090" y="489679"/>
                  </a:cubicBezTo>
                  <a:lnTo>
                    <a:pt x="506001" y="489679"/>
                  </a:lnTo>
                  <a:lnTo>
                    <a:pt x="554408" y="439661"/>
                  </a:lnTo>
                  <a:lnTo>
                    <a:pt x="522090" y="407345"/>
                  </a:lnTo>
                  <a:lnTo>
                    <a:pt x="554594" y="374843"/>
                  </a:lnTo>
                  <a:lnTo>
                    <a:pt x="522090" y="342342"/>
                  </a:lnTo>
                  <a:lnTo>
                    <a:pt x="554594" y="309840"/>
                  </a:lnTo>
                  <a:lnTo>
                    <a:pt x="522090" y="277338"/>
                  </a:lnTo>
                  <a:lnTo>
                    <a:pt x="554594" y="244835"/>
                  </a:lnTo>
                  <a:lnTo>
                    <a:pt x="522090" y="212333"/>
                  </a:lnTo>
                  <a:lnTo>
                    <a:pt x="554408" y="180018"/>
                  </a:lnTo>
                  <a:lnTo>
                    <a:pt x="521904" y="146438"/>
                  </a:lnTo>
                  <a:lnTo>
                    <a:pt x="554594" y="113749"/>
                  </a:lnTo>
                  <a:lnTo>
                    <a:pt x="505839" y="64996"/>
                  </a:lnTo>
                  <a:lnTo>
                    <a:pt x="193090" y="64996"/>
                  </a:lnTo>
                  <a:cubicBezTo>
                    <a:pt x="183479" y="24885"/>
                    <a:pt x="141084" y="0"/>
                    <a:pt x="97503" y="0"/>
                  </a:cubicBezTo>
                  <a:cubicBezTo>
                    <a:pt x="46816" y="0"/>
                    <a:pt x="0" y="33511"/>
                    <a:pt x="0" y="81247"/>
                  </a:cubicBezTo>
                  <a:lnTo>
                    <a:pt x="0" y="473412"/>
                  </a:lnTo>
                  <a:cubicBezTo>
                    <a:pt x="-8" y="521413"/>
                    <a:pt x="47111" y="554675"/>
                    <a:pt x="97503" y="554675"/>
                  </a:cubicBezTo>
                  <a:lnTo>
                    <a:pt x="97503" y="554675"/>
                  </a:lnTo>
                  <a:close/>
                  <a:moveTo>
                    <a:pt x="97503" y="522181"/>
                  </a:moveTo>
                  <a:cubicBezTo>
                    <a:pt x="61664" y="522181"/>
                    <a:pt x="32504" y="500314"/>
                    <a:pt x="32504" y="473428"/>
                  </a:cubicBezTo>
                  <a:lnTo>
                    <a:pt x="32504" y="141900"/>
                  </a:lnTo>
                  <a:cubicBezTo>
                    <a:pt x="50377" y="155203"/>
                    <a:pt x="73315" y="162510"/>
                    <a:pt x="97503" y="162510"/>
                  </a:cubicBezTo>
                  <a:cubicBezTo>
                    <a:pt x="121699" y="162510"/>
                    <a:pt x="144629" y="155203"/>
                    <a:pt x="162503" y="141900"/>
                  </a:cubicBezTo>
                  <a:lnTo>
                    <a:pt x="162503" y="473428"/>
                  </a:lnTo>
                  <a:cubicBezTo>
                    <a:pt x="162503" y="500314"/>
                    <a:pt x="133342" y="522181"/>
                    <a:pt x="97503" y="522181"/>
                  </a:cubicBezTo>
                  <a:close/>
                  <a:moveTo>
                    <a:pt x="508631" y="113765"/>
                  </a:moveTo>
                  <a:lnTo>
                    <a:pt x="476314" y="146080"/>
                  </a:lnTo>
                  <a:lnTo>
                    <a:pt x="508817" y="179661"/>
                  </a:lnTo>
                  <a:lnTo>
                    <a:pt x="476128" y="212349"/>
                  </a:lnTo>
                  <a:lnTo>
                    <a:pt x="508631" y="244851"/>
                  </a:lnTo>
                  <a:lnTo>
                    <a:pt x="476128" y="277353"/>
                  </a:lnTo>
                  <a:lnTo>
                    <a:pt x="508631" y="309855"/>
                  </a:lnTo>
                  <a:lnTo>
                    <a:pt x="476128" y="342357"/>
                  </a:lnTo>
                  <a:lnTo>
                    <a:pt x="508631" y="374859"/>
                  </a:lnTo>
                  <a:lnTo>
                    <a:pt x="476128" y="407361"/>
                  </a:lnTo>
                  <a:lnTo>
                    <a:pt x="508817" y="440049"/>
                  </a:lnTo>
                  <a:lnTo>
                    <a:pt x="492224" y="457192"/>
                  </a:lnTo>
                  <a:lnTo>
                    <a:pt x="195006" y="457192"/>
                  </a:lnTo>
                  <a:lnTo>
                    <a:pt x="195006" y="97529"/>
                  </a:lnTo>
                  <a:lnTo>
                    <a:pt x="492379" y="97529"/>
                  </a:lnTo>
                  <a:lnTo>
                    <a:pt x="508631" y="113765"/>
                  </a:lnTo>
                  <a:close/>
                  <a:moveTo>
                    <a:pt x="97503" y="32510"/>
                  </a:moveTo>
                  <a:cubicBezTo>
                    <a:pt x="133342" y="32510"/>
                    <a:pt x="162503" y="54377"/>
                    <a:pt x="162503" y="81263"/>
                  </a:cubicBezTo>
                  <a:cubicBezTo>
                    <a:pt x="162503" y="108149"/>
                    <a:pt x="133342" y="130016"/>
                    <a:pt x="97503" y="130016"/>
                  </a:cubicBezTo>
                  <a:cubicBezTo>
                    <a:pt x="61664" y="130016"/>
                    <a:pt x="32504" y="108149"/>
                    <a:pt x="32504" y="81263"/>
                  </a:cubicBezTo>
                  <a:cubicBezTo>
                    <a:pt x="32504" y="54377"/>
                    <a:pt x="61656" y="32510"/>
                    <a:pt x="97503" y="3251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5" name="Google Shape;745;p53"/>
          <p:cNvGrpSpPr/>
          <p:nvPr/>
        </p:nvGrpSpPr>
        <p:grpSpPr>
          <a:xfrm>
            <a:off x="8047411" y="2164180"/>
            <a:ext cx="376777" cy="242854"/>
            <a:chOff x="11210627" y="2423803"/>
            <a:chExt cx="554655" cy="357506"/>
          </a:xfrm>
        </p:grpSpPr>
        <p:sp>
          <p:nvSpPr>
            <p:cNvPr id="746" name="Google Shape;746;p53"/>
            <p:cNvSpPr/>
            <p:nvPr/>
          </p:nvSpPr>
          <p:spPr>
            <a:xfrm>
              <a:off x="11266635" y="2501226"/>
              <a:ext cx="247616" cy="182585"/>
            </a:xfrm>
            <a:custGeom>
              <a:rect b="b" l="l" r="r" t="t"/>
              <a:pathLst>
                <a:path extrusionOk="0" h="182585" w="247616">
                  <a:moveTo>
                    <a:pt x="140099" y="97498"/>
                  </a:moveTo>
                  <a:lnTo>
                    <a:pt x="91304" y="0"/>
                  </a:lnTo>
                  <a:lnTo>
                    <a:pt x="0" y="182585"/>
                  </a:lnTo>
                  <a:lnTo>
                    <a:pt x="247616" y="182585"/>
                  </a:lnTo>
                  <a:lnTo>
                    <a:pt x="172525" y="32502"/>
                  </a:lnTo>
                  <a:lnTo>
                    <a:pt x="140099" y="97498"/>
                  </a:lnTo>
                  <a:close/>
                  <a:moveTo>
                    <a:pt x="52595" y="150083"/>
                  </a:moveTo>
                  <a:lnTo>
                    <a:pt x="91304" y="72668"/>
                  </a:lnTo>
                  <a:lnTo>
                    <a:pt x="121869" y="133832"/>
                  </a:lnTo>
                  <a:lnTo>
                    <a:pt x="113801" y="150083"/>
                  </a:lnTo>
                  <a:lnTo>
                    <a:pt x="52595" y="150083"/>
                  </a:lnTo>
                  <a:close/>
                  <a:moveTo>
                    <a:pt x="150106" y="150083"/>
                  </a:moveTo>
                  <a:lnTo>
                    <a:pt x="172525" y="105170"/>
                  </a:lnTo>
                  <a:lnTo>
                    <a:pt x="195021" y="150083"/>
                  </a:lnTo>
                  <a:lnTo>
                    <a:pt x="150106"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7" name="Google Shape;747;p53"/>
            <p:cNvSpPr/>
            <p:nvPr/>
          </p:nvSpPr>
          <p:spPr>
            <a:xfrm>
              <a:off x="11210627" y="2423803"/>
              <a:ext cx="554655" cy="357506"/>
            </a:xfrm>
            <a:custGeom>
              <a:rect b="b" l="l" r="r" t="t"/>
              <a:pathLst>
                <a:path extrusionOk="0" h="357506" w="554655">
                  <a:moveTo>
                    <a:pt x="375925" y="357507"/>
                  </a:moveTo>
                  <a:cubicBezTo>
                    <a:pt x="474444" y="357507"/>
                    <a:pt x="554656" y="277322"/>
                    <a:pt x="554656" y="178753"/>
                  </a:cubicBezTo>
                  <a:cubicBezTo>
                    <a:pt x="554656" y="80185"/>
                    <a:pt x="474522" y="0"/>
                    <a:pt x="375925" y="0"/>
                  </a:cubicBezTo>
                  <a:cubicBezTo>
                    <a:pt x="369641" y="0"/>
                    <a:pt x="41812" y="0"/>
                    <a:pt x="0" y="0"/>
                  </a:cubicBezTo>
                  <a:lnTo>
                    <a:pt x="0" y="357499"/>
                  </a:lnTo>
                  <a:lnTo>
                    <a:pt x="375925" y="357499"/>
                  </a:lnTo>
                  <a:close/>
                  <a:moveTo>
                    <a:pt x="375925" y="32510"/>
                  </a:moveTo>
                  <a:cubicBezTo>
                    <a:pt x="456525" y="32510"/>
                    <a:pt x="522152" y="98119"/>
                    <a:pt x="522152" y="178761"/>
                  </a:cubicBezTo>
                  <a:cubicBezTo>
                    <a:pt x="522152" y="259403"/>
                    <a:pt x="456525" y="325012"/>
                    <a:pt x="375925" y="325012"/>
                  </a:cubicBezTo>
                  <a:cubicBezTo>
                    <a:pt x="370494" y="325012"/>
                    <a:pt x="365064" y="324702"/>
                    <a:pt x="359634" y="324105"/>
                  </a:cubicBezTo>
                  <a:lnTo>
                    <a:pt x="359634" y="224714"/>
                  </a:lnTo>
                  <a:cubicBezTo>
                    <a:pt x="364754" y="226521"/>
                    <a:pt x="370185" y="227506"/>
                    <a:pt x="375925" y="227506"/>
                  </a:cubicBezTo>
                  <a:cubicBezTo>
                    <a:pt x="402766" y="227506"/>
                    <a:pt x="424641" y="205639"/>
                    <a:pt x="424641" y="178753"/>
                  </a:cubicBezTo>
                  <a:cubicBezTo>
                    <a:pt x="424641" y="151867"/>
                    <a:pt x="402843" y="130000"/>
                    <a:pt x="375925" y="130000"/>
                  </a:cubicBezTo>
                  <a:cubicBezTo>
                    <a:pt x="370262" y="130000"/>
                    <a:pt x="364754" y="130993"/>
                    <a:pt x="359634" y="132793"/>
                  </a:cubicBezTo>
                  <a:lnTo>
                    <a:pt x="359634" y="33402"/>
                  </a:lnTo>
                  <a:cubicBezTo>
                    <a:pt x="365064" y="32820"/>
                    <a:pt x="370494" y="32510"/>
                    <a:pt x="375925" y="32510"/>
                  </a:cubicBezTo>
                  <a:close/>
                  <a:moveTo>
                    <a:pt x="359634" y="178761"/>
                  </a:moveTo>
                  <a:cubicBezTo>
                    <a:pt x="359634" y="169802"/>
                    <a:pt x="366926" y="162510"/>
                    <a:pt x="375925" y="162510"/>
                  </a:cubicBezTo>
                  <a:cubicBezTo>
                    <a:pt x="384846" y="162510"/>
                    <a:pt x="392138" y="169802"/>
                    <a:pt x="392138" y="178761"/>
                  </a:cubicBezTo>
                  <a:cubicBezTo>
                    <a:pt x="392138" y="187720"/>
                    <a:pt x="384846" y="195012"/>
                    <a:pt x="375925" y="195012"/>
                  </a:cubicBezTo>
                  <a:cubicBezTo>
                    <a:pt x="366926" y="195012"/>
                    <a:pt x="359634" y="187720"/>
                    <a:pt x="359634" y="178761"/>
                  </a:cubicBezTo>
                  <a:close/>
                  <a:moveTo>
                    <a:pt x="327131" y="325005"/>
                  </a:moveTo>
                  <a:lnTo>
                    <a:pt x="32503" y="325005"/>
                  </a:lnTo>
                  <a:lnTo>
                    <a:pt x="32503" y="32502"/>
                  </a:lnTo>
                  <a:lnTo>
                    <a:pt x="327131" y="32502"/>
                  </a:lnTo>
                  <a:lnTo>
                    <a:pt x="327131" y="32500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8" name="Google Shape;748;p53"/>
          <p:cNvGrpSpPr/>
          <p:nvPr/>
        </p:nvGrpSpPr>
        <p:grpSpPr>
          <a:xfrm>
            <a:off x="7230936" y="2108989"/>
            <a:ext cx="376777" cy="353237"/>
            <a:chOff x="10008691" y="2342556"/>
            <a:chExt cx="554655" cy="520001"/>
          </a:xfrm>
        </p:grpSpPr>
        <p:sp>
          <p:nvSpPr>
            <p:cNvPr id="749" name="Google Shape;749;p53"/>
            <p:cNvSpPr/>
            <p:nvPr/>
          </p:nvSpPr>
          <p:spPr>
            <a:xfrm>
              <a:off x="10162210" y="2582481"/>
              <a:ext cx="248702" cy="182585"/>
            </a:xfrm>
            <a:custGeom>
              <a:rect b="b" l="l" r="r" t="t"/>
              <a:pathLst>
                <a:path extrusionOk="0" h="182585" w="248702">
                  <a:moveTo>
                    <a:pt x="248703" y="182578"/>
                  </a:moveTo>
                  <a:lnTo>
                    <a:pt x="173766" y="32812"/>
                  </a:lnTo>
                  <a:lnTo>
                    <a:pt x="140409" y="98173"/>
                  </a:lnTo>
                  <a:lnTo>
                    <a:pt x="91305" y="0"/>
                  </a:lnTo>
                  <a:lnTo>
                    <a:pt x="0" y="182585"/>
                  </a:lnTo>
                  <a:lnTo>
                    <a:pt x="248703" y="182585"/>
                  </a:lnTo>
                  <a:close/>
                  <a:moveTo>
                    <a:pt x="196108" y="150083"/>
                  </a:moveTo>
                  <a:lnTo>
                    <a:pt x="150339" y="150083"/>
                  </a:lnTo>
                  <a:lnTo>
                    <a:pt x="173456" y="104852"/>
                  </a:lnTo>
                  <a:lnTo>
                    <a:pt x="196108" y="150083"/>
                  </a:lnTo>
                  <a:close/>
                  <a:moveTo>
                    <a:pt x="52595" y="150083"/>
                  </a:moveTo>
                  <a:lnTo>
                    <a:pt x="91305" y="72668"/>
                  </a:lnTo>
                  <a:lnTo>
                    <a:pt x="122024" y="134112"/>
                  </a:lnTo>
                  <a:lnTo>
                    <a:pt x="113879" y="150083"/>
                  </a:lnTo>
                  <a:lnTo>
                    <a:pt x="52595"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0" name="Google Shape;750;p53"/>
            <p:cNvSpPr/>
            <p:nvPr/>
          </p:nvSpPr>
          <p:spPr>
            <a:xfrm>
              <a:off x="10008691" y="2342556"/>
              <a:ext cx="554655" cy="520001"/>
            </a:xfrm>
            <a:custGeom>
              <a:rect b="b" l="l" r="r" t="t"/>
              <a:pathLst>
                <a:path extrusionOk="0" h="520001" w="554655">
                  <a:moveTo>
                    <a:pt x="0" y="292503"/>
                  </a:moveTo>
                  <a:lnTo>
                    <a:pt x="32504" y="292503"/>
                  </a:lnTo>
                  <a:lnTo>
                    <a:pt x="32504" y="487499"/>
                  </a:lnTo>
                  <a:lnTo>
                    <a:pt x="0" y="487499"/>
                  </a:lnTo>
                  <a:lnTo>
                    <a:pt x="0" y="520001"/>
                  </a:lnTo>
                  <a:lnTo>
                    <a:pt x="65007" y="520001"/>
                  </a:lnTo>
                  <a:lnTo>
                    <a:pt x="65007" y="292503"/>
                  </a:lnTo>
                  <a:lnTo>
                    <a:pt x="97511" y="292503"/>
                  </a:lnTo>
                  <a:lnTo>
                    <a:pt x="97511" y="487499"/>
                  </a:lnTo>
                  <a:lnTo>
                    <a:pt x="457145" y="487499"/>
                  </a:lnTo>
                  <a:lnTo>
                    <a:pt x="457145" y="292503"/>
                  </a:lnTo>
                  <a:lnTo>
                    <a:pt x="489649" y="292503"/>
                  </a:lnTo>
                  <a:lnTo>
                    <a:pt x="489649" y="520001"/>
                  </a:lnTo>
                  <a:lnTo>
                    <a:pt x="554656" y="520001"/>
                  </a:lnTo>
                  <a:lnTo>
                    <a:pt x="554656" y="487499"/>
                  </a:lnTo>
                  <a:lnTo>
                    <a:pt x="522153" y="487499"/>
                  </a:lnTo>
                  <a:lnTo>
                    <a:pt x="522153" y="292503"/>
                  </a:lnTo>
                  <a:lnTo>
                    <a:pt x="554656" y="292503"/>
                  </a:lnTo>
                  <a:lnTo>
                    <a:pt x="554656" y="0"/>
                  </a:lnTo>
                  <a:lnTo>
                    <a:pt x="0" y="0"/>
                  </a:lnTo>
                  <a:lnTo>
                    <a:pt x="0" y="292503"/>
                  </a:lnTo>
                  <a:close/>
                  <a:moveTo>
                    <a:pt x="424642" y="455005"/>
                  </a:moveTo>
                  <a:lnTo>
                    <a:pt x="129937" y="455005"/>
                  </a:lnTo>
                  <a:lnTo>
                    <a:pt x="129937" y="227506"/>
                  </a:lnTo>
                  <a:lnTo>
                    <a:pt x="424642" y="227506"/>
                  </a:lnTo>
                  <a:lnTo>
                    <a:pt x="424642" y="455005"/>
                  </a:lnTo>
                  <a:close/>
                  <a:moveTo>
                    <a:pt x="457145" y="260008"/>
                  </a:moveTo>
                  <a:lnTo>
                    <a:pt x="457145" y="195012"/>
                  </a:lnTo>
                  <a:lnTo>
                    <a:pt x="97511" y="195012"/>
                  </a:lnTo>
                  <a:lnTo>
                    <a:pt x="97511" y="260008"/>
                  </a:lnTo>
                  <a:lnTo>
                    <a:pt x="32504" y="260008"/>
                  </a:lnTo>
                  <a:lnTo>
                    <a:pt x="32504" y="146321"/>
                  </a:lnTo>
                  <a:cubicBezTo>
                    <a:pt x="51277" y="156886"/>
                    <a:pt x="72532" y="162510"/>
                    <a:pt x="94719" y="162510"/>
                  </a:cubicBezTo>
                  <a:lnTo>
                    <a:pt x="459938" y="162510"/>
                  </a:lnTo>
                  <a:cubicBezTo>
                    <a:pt x="482124" y="162510"/>
                    <a:pt x="503380" y="156886"/>
                    <a:pt x="522153" y="146321"/>
                  </a:cubicBezTo>
                  <a:lnTo>
                    <a:pt x="522153" y="260008"/>
                  </a:lnTo>
                  <a:lnTo>
                    <a:pt x="457145" y="260008"/>
                  </a:lnTo>
                  <a:close/>
                  <a:moveTo>
                    <a:pt x="522153" y="32510"/>
                  </a:moveTo>
                  <a:lnTo>
                    <a:pt x="522153" y="106683"/>
                  </a:lnTo>
                  <a:cubicBezTo>
                    <a:pt x="504931" y="121755"/>
                    <a:pt x="483055" y="130008"/>
                    <a:pt x="459938" y="130008"/>
                  </a:cubicBezTo>
                  <a:lnTo>
                    <a:pt x="94719" y="130008"/>
                  </a:lnTo>
                  <a:cubicBezTo>
                    <a:pt x="71601" y="130008"/>
                    <a:pt x="49726" y="121755"/>
                    <a:pt x="32504" y="106683"/>
                  </a:cubicBezTo>
                  <a:lnTo>
                    <a:pt x="32504" y="32510"/>
                  </a:lnTo>
                  <a:lnTo>
                    <a:pt x="522153" y="325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1" name="Google Shape;751;p53"/>
            <p:cNvSpPr/>
            <p:nvPr/>
          </p:nvSpPr>
          <p:spPr>
            <a:xfrm>
              <a:off x="10433332" y="2407560"/>
              <a:ext cx="32503" cy="32502"/>
            </a:xfrm>
            <a:custGeom>
              <a:rect b="b" l="l" r="r" t="t"/>
              <a:pathLst>
                <a:path extrusionOk="0" h="32502" w="32503">
                  <a:moveTo>
                    <a:pt x="0" y="0"/>
                  </a:moveTo>
                  <a:lnTo>
                    <a:pt x="32503" y="0"/>
                  </a:lnTo>
                  <a:lnTo>
                    <a:pt x="32503"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2" name="Google Shape;752;p53"/>
            <p:cNvSpPr/>
            <p:nvPr/>
          </p:nvSpPr>
          <p:spPr>
            <a:xfrm>
              <a:off x="10368325" y="2407560"/>
              <a:ext cx="32503" cy="32502"/>
            </a:xfrm>
            <a:custGeom>
              <a:rect b="b" l="l" r="r" t="t"/>
              <a:pathLst>
                <a:path extrusionOk="0" h="32502" w="32503">
                  <a:moveTo>
                    <a:pt x="0" y="0"/>
                  </a:moveTo>
                  <a:lnTo>
                    <a:pt x="32503" y="0"/>
                  </a:lnTo>
                  <a:lnTo>
                    <a:pt x="32503"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53" name="Google Shape;753;p53"/>
          <p:cNvGrpSpPr/>
          <p:nvPr/>
        </p:nvGrpSpPr>
        <p:grpSpPr>
          <a:xfrm>
            <a:off x="6469589" y="2097217"/>
            <a:ext cx="287036" cy="376785"/>
            <a:chOff x="8822115" y="2325227"/>
            <a:chExt cx="422547" cy="554667"/>
          </a:xfrm>
        </p:grpSpPr>
        <p:sp>
          <p:nvSpPr>
            <p:cNvPr id="754" name="Google Shape;754;p53"/>
            <p:cNvSpPr/>
            <p:nvPr/>
          </p:nvSpPr>
          <p:spPr>
            <a:xfrm>
              <a:off x="8822115" y="2325227"/>
              <a:ext cx="422547" cy="554667"/>
            </a:xfrm>
            <a:custGeom>
              <a:rect b="b" l="l" r="r" t="t"/>
              <a:pathLst>
                <a:path extrusionOk="0" h="554667" w="422547">
                  <a:moveTo>
                    <a:pt x="308823" y="0"/>
                  </a:moveTo>
                  <a:lnTo>
                    <a:pt x="260029" y="0"/>
                  </a:lnTo>
                  <a:lnTo>
                    <a:pt x="260029" y="32502"/>
                  </a:lnTo>
                  <a:lnTo>
                    <a:pt x="0" y="32502"/>
                  </a:lnTo>
                  <a:lnTo>
                    <a:pt x="0" y="554667"/>
                  </a:lnTo>
                  <a:lnTo>
                    <a:pt x="422547" y="554667"/>
                  </a:lnTo>
                  <a:lnTo>
                    <a:pt x="422547" y="32502"/>
                  </a:lnTo>
                  <a:lnTo>
                    <a:pt x="354747" y="32502"/>
                  </a:lnTo>
                  <a:cubicBezTo>
                    <a:pt x="348076" y="13583"/>
                    <a:pt x="330000" y="0"/>
                    <a:pt x="308823" y="0"/>
                  </a:cubicBezTo>
                  <a:close/>
                  <a:moveTo>
                    <a:pt x="308823" y="522165"/>
                  </a:moveTo>
                  <a:lnTo>
                    <a:pt x="32503" y="522165"/>
                  </a:lnTo>
                  <a:lnTo>
                    <a:pt x="32503" y="64996"/>
                  </a:lnTo>
                  <a:lnTo>
                    <a:pt x="260029" y="64996"/>
                  </a:lnTo>
                  <a:lnTo>
                    <a:pt x="260029" y="209580"/>
                  </a:lnTo>
                  <a:lnTo>
                    <a:pt x="227525" y="144583"/>
                  </a:lnTo>
                  <a:lnTo>
                    <a:pt x="195021" y="209580"/>
                  </a:lnTo>
                  <a:lnTo>
                    <a:pt x="146227" y="112081"/>
                  </a:lnTo>
                  <a:lnTo>
                    <a:pt x="55000" y="294667"/>
                  </a:lnTo>
                  <a:lnTo>
                    <a:pt x="260029" y="294667"/>
                  </a:lnTo>
                  <a:lnTo>
                    <a:pt x="260029" y="489663"/>
                  </a:lnTo>
                  <a:lnTo>
                    <a:pt x="308746" y="489663"/>
                  </a:lnTo>
                  <a:cubicBezTo>
                    <a:pt x="317744" y="489663"/>
                    <a:pt x="325036" y="496955"/>
                    <a:pt x="325036" y="505914"/>
                  </a:cubicBezTo>
                  <a:cubicBezTo>
                    <a:pt x="325036" y="514881"/>
                    <a:pt x="317744" y="522165"/>
                    <a:pt x="308823" y="522165"/>
                  </a:cubicBezTo>
                  <a:close/>
                  <a:moveTo>
                    <a:pt x="168724" y="262165"/>
                  </a:moveTo>
                  <a:lnTo>
                    <a:pt x="107596" y="262165"/>
                  </a:lnTo>
                  <a:lnTo>
                    <a:pt x="146305" y="184749"/>
                  </a:lnTo>
                  <a:lnTo>
                    <a:pt x="176869" y="245914"/>
                  </a:lnTo>
                  <a:lnTo>
                    <a:pt x="168724" y="262165"/>
                  </a:lnTo>
                  <a:close/>
                  <a:moveTo>
                    <a:pt x="227525" y="217251"/>
                  </a:moveTo>
                  <a:lnTo>
                    <a:pt x="250022" y="262165"/>
                  </a:lnTo>
                  <a:lnTo>
                    <a:pt x="205029" y="262165"/>
                  </a:lnTo>
                  <a:lnTo>
                    <a:pt x="227525" y="217251"/>
                  </a:lnTo>
                  <a:close/>
                  <a:moveTo>
                    <a:pt x="325036" y="459954"/>
                  </a:moveTo>
                  <a:cubicBezTo>
                    <a:pt x="319916" y="458154"/>
                    <a:pt x="314486" y="457169"/>
                    <a:pt x="308746" y="457169"/>
                  </a:cubicBezTo>
                  <a:lnTo>
                    <a:pt x="292532" y="457169"/>
                  </a:lnTo>
                  <a:cubicBezTo>
                    <a:pt x="292532" y="361075"/>
                    <a:pt x="292532" y="119195"/>
                    <a:pt x="292532" y="32502"/>
                  </a:cubicBezTo>
                  <a:lnTo>
                    <a:pt x="308746" y="32502"/>
                  </a:lnTo>
                  <a:cubicBezTo>
                    <a:pt x="317744" y="32502"/>
                    <a:pt x="325036" y="39794"/>
                    <a:pt x="325036" y="48753"/>
                  </a:cubicBezTo>
                  <a:lnTo>
                    <a:pt x="325036" y="459954"/>
                  </a:lnTo>
                  <a:close/>
                  <a:moveTo>
                    <a:pt x="357539" y="505914"/>
                  </a:moveTo>
                  <a:lnTo>
                    <a:pt x="357539" y="64996"/>
                  </a:lnTo>
                  <a:lnTo>
                    <a:pt x="390043" y="64996"/>
                  </a:lnTo>
                  <a:lnTo>
                    <a:pt x="390043" y="522165"/>
                  </a:lnTo>
                  <a:lnTo>
                    <a:pt x="354747" y="522165"/>
                  </a:lnTo>
                  <a:cubicBezTo>
                    <a:pt x="356531" y="517084"/>
                    <a:pt x="357539" y="511616"/>
                    <a:pt x="357539" y="50591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5" name="Google Shape;755;p53"/>
            <p:cNvSpPr/>
            <p:nvPr/>
          </p:nvSpPr>
          <p:spPr>
            <a:xfrm>
              <a:off x="8887122" y="2652396"/>
              <a:ext cx="162518" cy="32501"/>
            </a:xfrm>
            <a:custGeom>
              <a:rect b="b" l="l" r="r" t="t"/>
              <a:pathLst>
                <a:path extrusionOk="0" h="32501" w="162518">
                  <a:moveTo>
                    <a:pt x="0" y="0"/>
                  </a:moveTo>
                  <a:lnTo>
                    <a:pt x="162518" y="0"/>
                  </a:lnTo>
                  <a:lnTo>
                    <a:pt x="162518"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6" name="Google Shape;756;p53"/>
            <p:cNvSpPr/>
            <p:nvPr/>
          </p:nvSpPr>
          <p:spPr>
            <a:xfrm>
              <a:off x="8887122" y="2717392"/>
              <a:ext cx="162518" cy="32502"/>
            </a:xfrm>
            <a:custGeom>
              <a:rect b="b" l="l" r="r" t="t"/>
              <a:pathLst>
                <a:path extrusionOk="0" h="32502" w="162518">
                  <a:moveTo>
                    <a:pt x="0" y="0"/>
                  </a:moveTo>
                  <a:lnTo>
                    <a:pt x="162518" y="0"/>
                  </a:lnTo>
                  <a:lnTo>
                    <a:pt x="162518"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7" name="Google Shape;757;p53"/>
            <p:cNvSpPr/>
            <p:nvPr/>
          </p:nvSpPr>
          <p:spPr>
            <a:xfrm>
              <a:off x="8887122" y="2782396"/>
              <a:ext cx="97510" cy="32502"/>
            </a:xfrm>
            <a:custGeom>
              <a:rect b="b" l="l" r="r" t="t"/>
              <a:pathLst>
                <a:path extrusionOk="0" h="32502" w="97510">
                  <a:moveTo>
                    <a:pt x="0" y="0"/>
                  </a:moveTo>
                  <a:lnTo>
                    <a:pt x="97511" y="0"/>
                  </a:lnTo>
                  <a:lnTo>
                    <a:pt x="97511"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58" name="Google Shape;758;p53"/>
          <p:cNvGrpSpPr/>
          <p:nvPr/>
        </p:nvGrpSpPr>
        <p:grpSpPr>
          <a:xfrm>
            <a:off x="5608446" y="2120033"/>
            <a:ext cx="376778" cy="331153"/>
            <a:chOff x="7620179" y="2358815"/>
            <a:chExt cx="554656" cy="487491"/>
          </a:xfrm>
        </p:grpSpPr>
        <p:sp>
          <p:nvSpPr>
            <p:cNvPr id="759" name="Google Shape;759;p53"/>
            <p:cNvSpPr/>
            <p:nvPr/>
          </p:nvSpPr>
          <p:spPr>
            <a:xfrm>
              <a:off x="7806202" y="2533721"/>
              <a:ext cx="247617" cy="182585"/>
            </a:xfrm>
            <a:custGeom>
              <a:rect b="b" l="l" r="r" t="t"/>
              <a:pathLst>
                <a:path extrusionOk="0" h="182585" w="247617">
                  <a:moveTo>
                    <a:pt x="172603" y="32502"/>
                  </a:moveTo>
                  <a:lnTo>
                    <a:pt x="140100" y="97498"/>
                  </a:lnTo>
                  <a:lnTo>
                    <a:pt x="91305" y="0"/>
                  </a:lnTo>
                  <a:lnTo>
                    <a:pt x="0" y="182585"/>
                  </a:lnTo>
                  <a:lnTo>
                    <a:pt x="247617" y="182585"/>
                  </a:lnTo>
                  <a:lnTo>
                    <a:pt x="172603" y="32502"/>
                  </a:lnTo>
                  <a:close/>
                  <a:moveTo>
                    <a:pt x="52596" y="150091"/>
                  </a:moveTo>
                  <a:lnTo>
                    <a:pt x="91305" y="72676"/>
                  </a:lnTo>
                  <a:lnTo>
                    <a:pt x="121947" y="133840"/>
                  </a:lnTo>
                  <a:lnTo>
                    <a:pt x="113802" y="150091"/>
                  </a:lnTo>
                  <a:lnTo>
                    <a:pt x="52596" y="150091"/>
                  </a:lnTo>
                  <a:close/>
                  <a:moveTo>
                    <a:pt x="172603" y="105178"/>
                  </a:moveTo>
                  <a:lnTo>
                    <a:pt x="195022" y="150091"/>
                  </a:lnTo>
                  <a:lnTo>
                    <a:pt x="150106" y="150091"/>
                  </a:lnTo>
                  <a:lnTo>
                    <a:pt x="172603" y="10517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53"/>
            <p:cNvSpPr/>
            <p:nvPr/>
          </p:nvSpPr>
          <p:spPr>
            <a:xfrm>
              <a:off x="7620179" y="2358815"/>
              <a:ext cx="554656" cy="487491"/>
            </a:xfrm>
            <a:custGeom>
              <a:rect b="b" l="l" r="r" t="t"/>
              <a:pathLst>
                <a:path extrusionOk="0" h="487491" w="554656">
                  <a:moveTo>
                    <a:pt x="505939" y="0"/>
                  </a:moveTo>
                  <a:lnTo>
                    <a:pt x="48756" y="0"/>
                  </a:lnTo>
                  <a:cubicBezTo>
                    <a:pt x="21419" y="0"/>
                    <a:pt x="0" y="28554"/>
                    <a:pt x="0" y="64996"/>
                  </a:cubicBezTo>
                  <a:cubicBezTo>
                    <a:pt x="0" y="84606"/>
                    <a:pt x="6206" y="101927"/>
                    <a:pt x="16197" y="113749"/>
                  </a:cubicBezTo>
                  <a:cubicBezTo>
                    <a:pt x="6214" y="125571"/>
                    <a:pt x="0" y="142885"/>
                    <a:pt x="0" y="162502"/>
                  </a:cubicBezTo>
                  <a:cubicBezTo>
                    <a:pt x="0" y="198953"/>
                    <a:pt x="21411" y="227498"/>
                    <a:pt x="48756" y="227498"/>
                  </a:cubicBezTo>
                  <a:lnTo>
                    <a:pt x="131093" y="227498"/>
                  </a:lnTo>
                  <a:lnTo>
                    <a:pt x="131093" y="422495"/>
                  </a:lnTo>
                  <a:cubicBezTo>
                    <a:pt x="131093" y="458332"/>
                    <a:pt x="160269" y="487491"/>
                    <a:pt x="196108" y="487491"/>
                  </a:cubicBezTo>
                  <a:lnTo>
                    <a:pt x="489649" y="487491"/>
                  </a:lnTo>
                  <a:cubicBezTo>
                    <a:pt x="525566" y="487491"/>
                    <a:pt x="554656" y="458332"/>
                    <a:pt x="554656" y="422495"/>
                  </a:cubicBezTo>
                  <a:lnTo>
                    <a:pt x="554656" y="389993"/>
                  </a:lnTo>
                  <a:lnTo>
                    <a:pt x="489649" y="389993"/>
                  </a:lnTo>
                  <a:lnTo>
                    <a:pt x="489649" y="227491"/>
                  </a:lnTo>
                  <a:lnTo>
                    <a:pt x="505939" y="227491"/>
                  </a:lnTo>
                  <a:cubicBezTo>
                    <a:pt x="533246" y="227491"/>
                    <a:pt x="554656" y="198937"/>
                    <a:pt x="554656" y="162494"/>
                  </a:cubicBezTo>
                  <a:cubicBezTo>
                    <a:pt x="554656" y="142885"/>
                    <a:pt x="548450" y="125563"/>
                    <a:pt x="538521" y="113741"/>
                  </a:cubicBezTo>
                  <a:cubicBezTo>
                    <a:pt x="548450" y="101920"/>
                    <a:pt x="554656" y="84606"/>
                    <a:pt x="554656" y="64988"/>
                  </a:cubicBezTo>
                  <a:cubicBezTo>
                    <a:pt x="554734" y="28546"/>
                    <a:pt x="533323" y="0"/>
                    <a:pt x="505939" y="0"/>
                  </a:cubicBezTo>
                  <a:close/>
                  <a:moveTo>
                    <a:pt x="522230" y="64996"/>
                  </a:moveTo>
                  <a:cubicBezTo>
                    <a:pt x="522230" y="84839"/>
                    <a:pt x="512533" y="97498"/>
                    <a:pt x="505939" y="97498"/>
                  </a:cubicBezTo>
                  <a:cubicBezTo>
                    <a:pt x="481348" y="97498"/>
                    <a:pt x="114896" y="97498"/>
                    <a:pt x="91166" y="97498"/>
                  </a:cubicBezTo>
                  <a:cubicBezTo>
                    <a:pt x="95207" y="87988"/>
                    <a:pt x="97511" y="76919"/>
                    <a:pt x="97511" y="64996"/>
                  </a:cubicBezTo>
                  <a:cubicBezTo>
                    <a:pt x="97511" y="53074"/>
                    <a:pt x="95207" y="42004"/>
                    <a:pt x="91166" y="32494"/>
                  </a:cubicBezTo>
                  <a:lnTo>
                    <a:pt x="505939" y="32494"/>
                  </a:lnTo>
                  <a:cubicBezTo>
                    <a:pt x="512611" y="32494"/>
                    <a:pt x="522230" y="45161"/>
                    <a:pt x="522230" y="64996"/>
                  </a:cubicBezTo>
                  <a:close/>
                  <a:moveTo>
                    <a:pt x="48763" y="32494"/>
                  </a:moveTo>
                  <a:cubicBezTo>
                    <a:pt x="55388" y="32494"/>
                    <a:pt x="65015" y="45154"/>
                    <a:pt x="65015" y="64996"/>
                  </a:cubicBezTo>
                  <a:cubicBezTo>
                    <a:pt x="65015" y="84839"/>
                    <a:pt x="55388" y="97498"/>
                    <a:pt x="48763" y="97498"/>
                  </a:cubicBezTo>
                  <a:cubicBezTo>
                    <a:pt x="42139" y="97498"/>
                    <a:pt x="32511" y="84839"/>
                    <a:pt x="32511" y="64996"/>
                  </a:cubicBezTo>
                  <a:cubicBezTo>
                    <a:pt x="32511" y="45161"/>
                    <a:pt x="42139" y="32494"/>
                    <a:pt x="48763" y="32494"/>
                  </a:cubicBezTo>
                  <a:close/>
                  <a:moveTo>
                    <a:pt x="32511" y="162494"/>
                  </a:moveTo>
                  <a:cubicBezTo>
                    <a:pt x="32511" y="142652"/>
                    <a:pt x="42139" y="129992"/>
                    <a:pt x="48763" y="129992"/>
                  </a:cubicBezTo>
                  <a:cubicBezTo>
                    <a:pt x="55388" y="129992"/>
                    <a:pt x="65015" y="142652"/>
                    <a:pt x="65015" y="162494"/>
                  </a:cubicBezTo>
                  <a:cubicBezTo>
                    <a:pt x="65015" y="182337"/>
                    <a:pt x="55388" y="194996"/>
                    <a:pt x="48763" y="194996"/>
                  </a:cubicBezTo>
                  <a:cubicBezTo>
                    <a:pt x="42139" y="194996"/>
                    <a:pt x="32511" y="182337"/>
                    <a:pt x="32511" y="162494"/>
                  </a:cubicBezTo>
                  <a:close/>
                  <a:moveTo>
                    <a:pt x="91173" y="194996"/>
                  </a:moveTo>
                  <a:cubicBezTo>
                    <a:pt x="95215" y="185486"/>
                    <a:pt x="97519" y="174417"/>
                    <a:pt x="97519" y="162494"/>
                  </a:cubicBezTo>
                  <a:cubicBezTo>
                    <a:pt x="97519" y="150572"/>
                    <a:pt x="95215" y="139503"/>
                    <a:pt x="91173" y="129992"/>
                  </a:cubicBezTo>
                  <a:lnTo>
                    <a:pt x="131101" y="129992"/>
                  </a:lnTo>
                  <a:lnTo>
                    <a:pt x="131101" y="194989"/>
                  </a:lnTo>
                  <a:lnTo>
                    <a:pt x="91173" y="194989"/>
                  </a:lnTo>
                  <a:close/>
                  <a:moveTo>
                    <a:pt x="489649" y="454997"/>
                  </a:moveTo>
                  <a:lnTo>
                    <a:pt x="252427" y="454997"/>
                  </a:lnTo>
                  <a:cubicBezTo>
                    <a:pt x="257934" y="445433"/>
                    <a:pt x="261115" y="434324"/>
                    <a:pt x="261115" y="422495"/>
                  </a:cubicBezTo>
                  <a:lnTo>
                    <a:pt x="522153" y="422495"/>
                  </a:lnTo>
                  <a:cubicBezTo>
                    <a:pt x="522153" y="440414"/>
                    <a:pt x="507568" y="454997"/>
                    <a:pt x="489649" y="454997"/>
                  </a:cubicBezTo>
                  <a:close/>
                  <a:moveTo>
                    <a:pt x="228611" y="389993"/>
                  </a:moveTo>
                  <a:lnTo>
                    <a:pt x="228611" y="422495"/>
                  </a:lnTo>
                  <a:cubicBezTo>
                    <a:pt x="228611" y="440414"/>
                    <a:pt x="214028" y="454997"/>
                    <a:pt x="196108" y="454997"/>
                  </a:cubicBezTo>
                  <a:cubicBezTo>
                    <a:pt x="178188" y="454997"/>
                    <a:pt x="163604" y="440414"/>
                    <a:pt x="163604" y="422495"/>
                  </a:cubicBezTo>
                  <a:cubicBezTo>
                    <a:pt x="163604" y="419307"/>
                    <a:pt x="163604" y="147865"/>
                    <a:pt x="163604" y="129992"/>
                  </a:cubicBezTo>
                  <a:lnTo>
                    <a:pt x="457223" y="129992"/>
                  </a:lnTo>
                  <a:lnTo>
                    <a:pt x="457223" y="389993"/>
                  </a:lnTo>
                  <a:lnTo>
                    <a:pt x="228611" y="389993"/>
                  </a:lnTo>
                  <a:close/>
                  <a:moveTo>
                    <a:pt x="505939" y="194996"/>
                  </a:moveTo>
                  <a:lnTo>
                    <a:pt x="489726" y="194996"/>
                  </a:lnTo>
                  <a:lnTo>
                    <a:pt x="489726" y="130000"/>
                  </a:lnTo>
                  <a:lnTo>
                    <a:pt x="505939" y="130000"/>
                  </a:lnTo>
                  <a:cubicBezTo>
                    <a:pt x="512533" y="130000"/>
                    <a:pt x="522230" y="142660"/>
                    <a:pt x="522230" y="162502"/>
                  </a:cubicBezTo>
                  <a:cubicBezTo>
                    <a:pt x="522230" y="182337"/>
                    <a:pt x="512611" y="194996"/>
                    <a:pt x="505939" y="19499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61" name="Google Shape;761;p53"/>
          <p:cNvSpPr/>
          <p:nvPr/>
        </p:nvSpPr>
        <p:spPr>
          <a:xfrm>
            <a:off x="4781168" y="2097139"/>
            <a:ext cx="377186" cy="377094"/>
          </a:xfrm>
          <a:custGeom>
            <a:rect b="b" l="l" r="r" t="t"/>
            <a:pathLst>
              <a:path extrusionOk="0" h="554550" w="554686">
                <a:moveTo>
                  <a:pt x="86162" y="353512"/>
                </a:moveTo>
                <a:lnTo>
                  <a:pt x="0" y="554551"/>
                </a:lnTo>
                <a:lnTo>
                  <a:pt x="201057" y="468386"/>
                </a:lnTo>
                <a:lnTo>
                  <a:pt x="554687" y="113641"/>
                </a:lnTo>
                <a:lnTo>
                  <a:pt x="439683" y="0"/>
                </a:lnTo>
                <a:cubicBezTo>
                  <a:pt x="424262" y="15429"/>
                  <a:pt x="101606" y="338067"/>
                  <a:pt x="86162" y="353512"/>
                </a:cubicBezTo>
                <a:lnTo>
                  <a:pt x="86162" y="353512"/>
                </a:lnTo>
                <a:close/>
                <a:moveTo>
                  <a:pt x="111311" y="443354"/>
                </a:moveTo>
                <a:cubicBezTo>
                  <a:pt x="104943" y="436985"/>
                  <a:pt x="97627" y="431780"/>
                  <a:pt x="89668" y="427863"/>
                </a:cubicBezTo>
                <a:lnTo>
                  <a:pt x="110543" y="379156"/>
                </a:lnTo>
                <a:lnTo>
                  <a:pt x="130007" y="379156"/>
                </a:lnTo>
                <a:lnTo>
                  <a:pt x="130007" y="424659"/>
                </a:lnTo>
                <a:lnTo>
                  <a:pt x="175512" y="424659"/>
                </a:lnTo>
                <a:lnTo>
                  <a:pt x="175512" y="444122"/>
                </a:lnTo>
                <a:lnTo>
                  <a:pt x="126803" y="464996"/>
                </a:lnTo>
                <a:cubicBezTo>
                  <a:pt x="122886" y="457037"/>
                  <a:pt x="117680" y="449722"/>
                  <a:pt x="111311" y="443354"/>
                </a:cubicBezTo>
                <a:lnTo>
                  <a:pt x="111311" y="443354"/>
                </a:lnTo>
                <a:close/>
                <a:moveTo>
                  <a:pt x="162510" y="392165"/>
                </a:moveTo>
                <a:lnTo>
                  <a:pt x="162510" y="346662"/>
                </a:lnTo>
                <a:lnTo>
                  <a:pt x="139067" y="346662"/>
                </a:lnTo>
                <a:lnTo>
                  <a:pt x="370851" y="114890"/>
                </a:lnTo>
                <a:lnTo>
                  <a:pt x="439388" y="183423"/>
                </a:lnTo>
                <a:lnTo>
                  <a:pt x="208016" y="415522"/>
                </a:lnTo>
                <a:lnTo>
                  <a:pt x="208016" y="392165"/>
                </a:lnTo>
                <a:lnTo>
                  <a:pt x="162510" y="392165"/>
                </a:lnTo>
                <a:close/>
                <a:moveTo>
                  <a:pt x="76876" y="457658"/>
                </a:moveTo>
                <a:cubicBezTo>
                  <a:pt x="81073" y="459907"/>
                  <a:pt x="84951" y="462754"/>
                  <a:pt x="88373" y="466175"/>
                </a:cubicBezTo>
                <a:cubicBezTo>
                  <a:pt x="91794" y="469596"/>
                  <a:pt x="94648" y="473474"/>
                  <a:pt x="96891" y="477671"/>
                </a:cubicBezTo>
                <a:lnTo>
                  <a:pt x="61858" y="492681"/>
                </a:lnTo>
                <a:lnTo>
                  <a:pt x="76876" y="457658"/>
                </a:lnTo>
                <a:close/>
                <a:moveTo>
                  <a:pt x="508639" y="113811"/>
                </a:moveTo>
                <a:lnTo>
                  <a:pt x="462288" y="160307"/>
                </a:lnTo>
                <a:lnTo>
                  <a:pt x="393806" y="91828"/>
                </a:lnTo>
                <a:lnTo>
                  <a:pt x="439830" y="45805"/>
                </a:lnTo>
                <a:lnTo>
                  <a:pt x="508639" y="11381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62" name="Google Shape;762;p53"/>
          <p:cNvGrpSpPr/>
          <p:nvPr/>
        </p:nvGrpSpPr>
        <p:grpSpPr>
          <a:xfrm>
            <a:off x="3975462" y="2097217"/>
            <a:ext cx="376804" cy="376785"/>
            <a:chOff x="5216308" y="2325227"/>
            <a:chExt cx="554694" cy="554667"/>
          </a:xfrm>
        </p:grpSpPr>
        <p:sp>
          <p:nvSpPr>
            <p:cNvPr id="763" name="Google Shape;763;p53"/>
            <p:cNvSpPr/>
            <p:nvPr/>
          </p:nvSpPr>
          <p:spPr>
            <a:xfrm>
              <a:off x="5412400" y="2683812"/>
              <a:ext cx="162510" cy="32501"/>
            </a:xfrm>
            <a:custGeom>
              <a:rect b="b" l="l" r="r" t="t"/>
              <a:pathLst>
                <a:path extrusionOk="0" h="32501" w="162510">
                  <a:moveTo>
                    <a:pt x="0" y="0"/>
                  </a:moveTo>
                  <a:lnTo>
                    <a:pt x="162510" y="0"/>
                  </a:lnTo>
                  <a:lnTo>
                    <a:pt x="16251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4" name="Google Shape;764;p53"/>
            <p:cNvSpPr/>
            <p:nvPr/>
          </p:nvSpPr>
          <p:spPr>
            <a:xfrm>
              <a:off x="5369851" y="2468724"/>
              <a:ext cx="247593" cy="182585"/>
            </a:xfrm>
            <a:custGeom>
              <a:rect b="b" l="l" r="r" t="t"/>
              <a:pathLst>
                <a:path extrusionOk="0" h="182585" w="247593">
                  <a:moveTo>
                    <a:pt x="140053" y="97498"/>
                  </a:moveTo>
                  <a:lnTo>
                    <a:pt x="91297" y="0"/>
                  </a:lnTo>
                  <a:lnTo>
                    <a:pt x="0" y="182585"/>
                  </a:lnTo>
                  <a:lnTo>
                    <a:pt x="247594" y="182585"/>
                  </a:lnTo>
                  <a:lnTo>
                    <a:pt x="172548" y="32502"/>
                  </a:lnTo>
                  <a:lnTo>
                    <a:pt x="140053" y="97498"/>
                  </a:lnTo>
                  <a:close/>
                  <a:moveTo>
                    <a:pt x="52588" y="150091"/>
                  </a:moveTo>
                  <a:lnTo>
                    <a:pt x="91297" y="72676"/>
                  </a:lnTo>
                  <a:lnTo>
                    <a:pt x="121884" y="133840"/>
                  </a:lnTo>
                  <a:lnTo>
                    <a:pt x="113763" y="150091"/>
                  </a:lnTo>
                  <a:lnTo>
                    <a:pt x="52588" y="150091"/>
                  </a:lnTo>
                  <a:close/>
                  <a:moveTo>
                    <a:pt x="150098" y="150091"/>
                  </a:moveTo>
                  <a:lnTo>
                    <a:pt x="172556" y="105178"/>
                  </a:lnTo>
                  <a:lnTo>
                    <a:pt x="195014" y="150091"/>
                  </a:lnTo>
                  <a:lnTo>
                    <a:pt x="150098" y="15009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5" name="Google Shape;765;p53"/>
            <p:cNvSpPr/>
            <p:nvPr/>
          </p:nvSpPr>
          <p:spPr>
            <a:xfrm>
              <a:off x="5216308" y="2325227"/>
              <a:ext cx="554694" cy="554667"/>
            </a:xfrm>
            <a:custGeom>
              <a:rect b="b" l="l" r="r" t="t"/>
              <a:pathLst>
                <a:path extrusionOk="0" h="554667" w="554694">
                  <a:moveTo>
                    <a:pt x="554687" y="0"/>
                  </a:moveTo>
                  <a:lnTo>
                    <a:pt x="0" y="0"/>
                  </a:lnTo>
                  <a:lnTo>
                    <a:pt x="0" y="554667"/>
                  </a:lnTo>
                  <a:lnTo>
                    <a:pt x="554695" y="554667"/>
                  </a:lnTo>
                  <a:lnTo>
                    <a:pt x="554695" y="0"/>
                  </a:lnTo>
                  <a:close/>
                  <a:moveTo>
                    <a:pt x="522191" y="32502"/>
                  </a:moveTo>
                  <a:lnTo>
                    <a:pt x="522191" y="131086"/>
                  </a:lnTo>
                  <a:lnTo>
                    <a:pt x="456106" y="131086"/>
                  </a:lnTo>
                  <a:lnTo>
                    <a:pt x="456106" y="65004"/>
                  </a:lnTo>
                  <a:lnTo>
                    <a:pt x="391106" y="65004"/>
                  </a:lnTo>
                  <a:lnTo>
                    <a:pt x="391106" y="32502"/>
                  </a:lnTo>
                  <a:lnTo>
                    <a:pt x="522191" y="32502"/>
                  </a:lnTo>
                  <a:close/>
                  <a:moveTo>
                    <a:pt x="456098" y="293588"/>
                  </a:moveTo>
                  <a:lnTo>
                    <a:pt x="522183" y="293588"/>
                  </a:lnTo>
                  <a:lnTo>
                    <a:pt x="522183" y="391087"/>
                  </a:lnTo>
                  <a:lnTo>
                    <a:pt x="456098" y="391087"/>
                  </a:lnTo>
                  <a:lnTo>
                    <a:pt x="456098" y="293588"/>
                  </a:lnTo>
                  <a:close/>
                  <a:moveTo>
                    <a:pt x="456098" y="261086"/>
                  </a:moveTo>
                  <a:lnTo>
                    <a:pt x="456098" y="163588"/>
                  </a:lnTo>
                  <a:lnTo>
                    <a:pt x="522183" y="163588"/>
                  </a:lnTo>
                  <a:lnTo>
                    <a:pt x="522183" y="261086"/>
                  </a:lnTo>
                  <a:lnTo>
                    <a:pt x="456098" y="261086"/>
                  </a:lnTo>
                  <a:close/>
                  <a:moveTo>
                    <a:pt x="131085" y="457169"/>
                  </a:moveTo>
                  <a:lnTo>
                    <a:pt x="131085" y="97506"/>
                  </a:lnTo>
                  <a:lnTo>
                    <a:pt x="423602" y="97506"/>
                  </a:lnTo>
                  <a:lnTo>
                    <a:pt x="423602" y="457169"/>
                  </a:lnTo>
                  <a:lnTo>
                    <a:pt x="131085" y="457169"/>
                  </a:lnTo>
                  <a:close/>
                  <a:moveTo>
                    <a:pt x="358595" y="32502"/>
                  </a:moveTo>
                  <a:lnTo>
                    <a:pt x="358595" y="65004"/>
                  </a:lnTo>
                  <a:lnTo>
                    <a:pt x="196084" y="65004"/>
                  </a:lnTo>
                  <a:lnTo>
                    <a:pt x="196084" y="32502"/>
                  </a:lnTo>
                  <a:lnTo>
                    <a:pt x="358595" y="32502"/>
                  </a:lnTo>
                  <a:close/>
                  <a:moveTo>
                    <a:pt x="163589" y="32502"/>
                  </a:moveTo>
                  <a:lnTo>
                    <a:pt x="163589" y="65004"/>
                  </a:lnTo>
                  <a:lnTo>
                    <a:pt x="98589" y="65004"/>
                  </a:lnTo>
                  <a:lnTo>
                    <a:pt x="98589" y="131086"/>
                  </a:lnTo>
                  <a:lnTo>
                    <a:pt x="32504" y="131086"/>
                  </a:lnTo>
                  <a:lnTo>
                    <a:pt x="32504" y="32502"/>
                  </a:lnTo>
                  <a:lnTo>
                    <a:pt x="163589" y="32502"/>
                  </a:lnTo>
                  <a:close/>
                  <a:moveTo>
                    <a:pt x="98581" y="391087"/>
                  </a:moveTo>
                  <a:lnTo>
                    <a:pt x="32496" y="391087"/>
                  </a:lnTo>
                  <a:lnTo>
                    <a:pt x="32496" y="293588"/>
                  </a:lnTo>
                  <a:lnTo>
                    <a:pt x="98581" y="293588"/>
                  </a:lnTo>
                  <a:lnTo>
                    <a:pt x="98581" y="391087"/>
                  </a:lnTo>
                  <a:close/>
                  <a:moveTo>
                    <a:pt x="98581" y="261086"/>
                  </a:moveTo>
                  <a:lnTo>
                    <a:pt x="32496" y="261086"/>
                  </a:lnTo>
                  <a:lnTo>
                    <a:pt x="32496" y="163588"/>
                  </a:lnTo>
                  <a:lnTo>
                    <a:pt x="98581" y="163588"/>
                  </a:lnTo>
                  <a:lnTo>
                    <a:pt x="98581" y="261086"/>
                  </a:lnTo>
                  <a:close/>
                  <a:moveTo>
                    <a:pt x="32496" y="522165"/>
                  </a:moveTo>
                  <a:lnTo>
                    <a:pt x="32496" y="423581"/>
                  </a:lnTo>
                  <a:lnTo>
                    <a:pt x="98581" y="423581"/>
                  </a:lnTo>
                  <a:lnTo>
                    <a:pt x="98581" y="489663"/>
                  </a:lnTo>
                  <a:lnTo>
                    <a:pt x="163581" y="489663"/>
                  </a:lnTo>
                  <a:lnTo>
                    <a:pt x="163581" y="522165"/>
                  </a:lnTo>
                  <a:lnTo>
                    <a:pt x="32496" y="522165"/>
                  </a:lnTo>
                  <a:close/>
                  <a:moveTo>
                    <a:pt x="196092" y="522165"/>
                  </a:moveTo>
                  <a:lnTo>
                    <a:pt x="196092" y="489663"/>
                  </a:lnTo>
                  <a:lnTo>
                    <a:pt x="358603" y="489663"/>
                  </a:lnTo>
                  <a:lnTo>
                    <a:pt x="358603" y="522165"/>
                  </a:lnTo>
                  <a:lnTo>
                    <a:pt x="196092" y="522165"/>
                  </a:lnTo>
                  <a:close/>
                  <a:moveTo>
                    <a:pt x="391099" y="522165"/>
                  </a:moveTo>
                  <a:lnTo>
                    <a:pt x="391099" y="489663"/>
                  </a:lnTo>
                  <a:lnTo>
                    <a:pt x="456098" y="489663"/>
                  </a:lnTo>
                  <a:lnTo>
                    <a:pt x="456098" y="423581"/>
                  </a:lnTo>
                  <a:lnTo>
                    <a:pt x="522183" y="423581"/>
                  </a:lnTo>
                  <a:lnTo>
                    <a:pt x="522183" y="522165"/>
                  </a:lnTo>
                  <a:lnTo>
                    <a:pt x="391099" y="52216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66" name="Google Shape;766;p53"/>
          <p:cNvSpPr/>
          <p:nvPr/>
        </p:nvSpPr>
        <p:spPr>
          <a:xfrm>
            <a:off x="3169255" y="2108462"/>
            <a:ext cx="377196" cy="354428"/>
          </a:xfrm>
          <a:custGeom>
            <a:rect b="b" l="l" r="r" t="t"/>
            <a:pathLst>
              <a:path extrusionOk="0" h="521218" w="554700">
                <a:moveTo>
                  <a:pt x="519290" y="106816"/>
                </a:moveTo>
                <a:cubicBezTo>
                  <a:pt x="537636" y="80007"/>
                  <a:pt x="569535" y="30556"/>
                  <a:pt x="546860" y="7874"/>
                </a:cubicBezTo>
                <a:cubicBezTo>
                  <a:pt x="524161" y="-14823"/>
                  <a:pt x="474995" y="16919"/>
                  <a:pt x="447914" y="35443"/>
                </a:cubicBezTo>
                <a:cubicBezTo>
                  <a:pt x="405853" y="64221"/>
                  <a:pt x="355251" y="107506"/>
                  <a:pt x="305426" y="157329"/>
                </a:cubicBezTo>
                <a:cubicBezTo>
                  <a:pt x="238750" y="224001"/>
                  <a:pt x="182610" y="292573"/>
                  <a:pt x="157491" y="337471"/>
                </a:cubicBezTo>
                <a:cubicBezTo>
                  <a:pt x="137081" y="332491"/>
                  <a:pt x="114802" y="335377"/>
                  <a:pt x="96751" y="346268"/>
                </a:cubicBezTo>
                <a:cubicBezTo>
                  <a:pt x="77652" y="357794"/>
                  <a:pt x="64262" y="375775"/>
                  <a:pt x="59042" y="396898"/>
                </a:cubicBezTo>
                <a:cubicBezTo>
                  <a:pt x="52440" y="423613"/>
                  <a:pt x="42953" y="442478"/>
                  <a:pt x="29168" y="456262"/>
                </a:cubicBezTo>
                <a:lnTo>
                  <a:pt x="0" y="485429"/>
                </a:lnTo>
                <a:lnTo>
                  <a:pt x="11496" y="496925"/>
                </a:lnTo>
                <a:cubicBezTo>
                  <a:pt x="57002" y="542428"/>
                  <a:pt x="151557" y="517822"/>
                  <a:pt x="195448" y="473933"/>
                </a:cubicBezTo>
                <a:cubicBezTo>
                  <a:pt x="216052" y="453330"/>
                  <a:pt x="223592" y="424102"/>
                  <a:pt x="216890" y="396952"/>
                </a:cubicBezTo>
                <a:cubicBezTo>
                  <a:pt x="262077" y="371664"/>
                  <a:pt x="332134" y="314557"/>
                  <a:pt x="397398" y="249305"/>
                </a:cubicBezTo>
                <a:cubicBezTo>
                  <a:pt x="447224" y="199473"/>
                  <a:pt x="490510" y="148874"/>
                  <a:pt x="519290" y="106816"/>
                </a:cubicBezTo>
                <a:lnTo>
                  <a:pt x="519290" y="106816"/>
                </a:lnTo>
                <a:close/>
                <a:moveTo>
                  <a:pt x="172463" y="450933"/>
                </a:moveTo>
                <a:cubicBezTo>
                  <a:pt x="142643" y="480751"/>
                  <a:pt x="82671" y="497995"/>
                  <a:pt x="48306" y="483109"/>
                </a:cubicBezTo>
                <a:lnTo>
                  <a:pt x="52169" y="479246"/>
                </a:lnTo>
                <a:cubicBezTo>
                  <a:pt x="70073" y="461343"/>
                  <a:pt x="82648" y="436955"/>
                  <a:pt x="90622" y="404686"/>
                </a:cubicBezTo>
                <a:cubicBezTo>
                  <a:pt x="93756" y="392003"/>
                  <a:pt x="101901" y="381135"/>
                  <a:pt x="113561" y="374100"/>
                </a:cubicBezTo>
                <a:cubicBezTo>
                  <a:pt x="128750" y="364931"/>
                  <a:pt x="149028" y="365350"/>
                  <a:pt x="164031" y="375139"/>
                </a:cubicBezTo>
                <a:cubicBezTo>
                  <a:pt x="191492" y="393058"/>
                  <a:pt x="193773" y="429617"/>
                  <a:pt x="172463" y="450933"/>
                </a:cubicBezTo>
                <a:lnTo>
                  <a:pt x="172463" y="450933"/>
                </a:lnTo>
                <a:close/>
                <a:moveTo>
                  <a:pt x="186892" y="351511"/>
                </a:moveTo>
                <a:cubicBezTo>
                  <a:pt x="199195" y="329923"/>
                  <a:pt x="219714" y="301796"/>
                  <a:pt x="245383" y="270939"/>
                </a:cubicBezTo>
                <a:lnTo>
                  <a:pt x="283604" y="309158"/>
                </a:lnTo>
                <a:cubicBezTo>
                  <a:pt x="252799" y="334640"/>
                  <a:pt x="224469" y="355235"/>
                  <a:pt x="202872" y="367545"/>
                </a:cubicBezTo>
                <a:cubicBezTo>
                  <a:pt x="198358" y="361564"/>
                  <a:pt x="193005" y="356166"/>
                  <a:pt x="186892" y="351511"/>
                </a:cubicBezTo>
                <a:close/>
                <a:moveTo>
                  <a:pt x="308443" y="288012"/>
                </a:moveTo>
                <a:lnTo>
                  <a:pt x="266592" y="246163"/>
                </a:lnTo>
                <a:cubicBezTo>
                  <a:pt x="285551" y="224606"/>
                  <a:pt x="306472" y="202266"/>
                  <a:pt x="328418" y="180321"/>
                </a:cubicBezTo>
                <a:cubicBezTo>
                  <a:pt x="372706" y="136036"/>
                  <a:pt x="418288" y="96475"/>
                  <a:pt x="456773" y="68938"/>
                </a:cubicBezTo>
                <a:cubicBezTo>
                  <a:pt x="495048" y="41548"/>
                  <a:pt x="513968" y="34628"/>
                  <a:pt x="521803" y="32930"/>
                </a:cubicBezTo>
                <a:cubicBezTo>
                  <a:pt x="520104" y="40764"/>
                  <a:pt x="513185" y="59691"/>
                  <a:pt x="485793" y="97957"/>
                </a:cubicBezTo>
                <a:cubicBezTo>
                  <a:pt x="458254" y="136432"/>
                  <a:pt x="418692" y="182012"/>
                  <a:pt x="374405" y="226305"/>
                </a:cubicBezTo>
                <a:cubicBezTo>
                  <a:pt x="352699" y="248001"/>
                  <a:pt x="330257" y="268938"/>
                  <a:pt x="308443" y="28801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67" name="Google Shape;767;p53"/>
          <p:cNvGrpSpPr/>
          <p:nvPr/>
        </p:nvGrpSpPr>
        <p:grpSpPr>
          <a:xfrm>
            <a:off x="2353035" y="2097217"/>
            <a:ext cx="376798" cy="376791"/>
            <a:chOff x="2827828" y="2325227"/>
            <a:chExt cx="554686" cy="554675"/>
          </a:xfrm>
        </p:grpSpPr>
        <p:sp>
          <p:nvSpPr>
            <p:cNvPr id="768" name="Google Shape;768;p53"/>
            <p:cNvSpPr/>
            <p:nvPr/>
          </p:nvSpPr>
          <p:spPr>
            <a:xfrm>
              <a:off x="2827828" y="2325227"/>
              <a:ext cx="162510" cy="554667"/>
            </a:xfrm>
            <a:custGeom>
              <a:rect b="b" l="l" r="r" t="t"/>
              <a:pathLst>
                <a:path extrusionOk="0" h="554667" w="162510">
                  <a:moveTo>
                    <a:pt x="162510" y="0"/>
                  </a:moveTo>
                  <a:lnTo>
                    <a:pt x="0" y="0"/>
                  </a:lnTo>
                  <a:lnTo>
                    <a:pt x="0" y="554667"/>
                  </a:lnTo>
                  <a:lnTo>
                    <a:pt x="162510" y="554667"/>
                  </a:lnTo>
                  <a:lnTo>
                    <a:pt x="162510" y="0"/>
                  </a:lnTo>
                  <a:close/>
                  <a:moveTo>
                    <a:pt x="130007" y="522165"/>
                  </a:moveTo>
                  <a:lnTo>
                    <a:pt x="32504" y="522165"/>
                  </a:lnTo>
                  <a:lnTo>
                    <a:pt x="32504" y="423581"/>
                  </a:lnTo>
                  <a:lnTo>
                    <a:pt x="97503" y="423581"/>
                  </a:lnTo>
                  <a:lnTo>
                    <a:pt x="97503" y="391079"/>
                  </a:lnTo>
                  <a:lnTo>
                    <a:pt x="32504" y="391079"/>
                  </a:lnTo>
                  <a:lnTo>
                    <a:pt x="32504" y="358577"/>
                  </a:lnTo>
                  <a:lnTo>
                    <a:pt x="65007" y="358577"/>
                  </a:lnTo>
                  <a:lnTo>
                    <a:pt x="65007" y="326075"/>
                  </a:lnTo>
                  <a:lnTo>
                    <a:pt x="32504" y="326075"/>
                  </a:lnTo>
                  <a:lnTo>
                    <a:pt x="32504" y="293573"/>
                  </a:lnTo>
                  <a:lnTo>
                    <a:pt x="97503" y="293573"/>
                  </a:lnTo>
                  <a:lnTo>
                    <a:pt x="97503" y="261071"/>
                  </a:lnTo>
                  <a:lnTo>
                    <a:pt x="32504" y="261071"/>
                  </a:lnTo>
                  <a:lnTo>
                    <a:pt x="32504" y="228569"/>
                  </a:lnTo>
                  <a:lnTo>
                    <a:pt x="65007" y="228569"/>
                  </a:lnTo>
                  <a:lnTo>
                    <a:pt x="65007" y="196067"/>
                  </a:lnTo>
                  <a:lnTo>
                    <a:pt x="32504" y="196067"/>
                  </a:lnTo>
                  <a:lnTo>
                    <a:pt x="32504" y="163565"/>
                  </a:lnTo>
                  <a:lnTo>
                    <a:pt x="97503" y="163565"/>
                  </a:lnTo>
                  <a:lnTo>
                    <a:pt x="97503" y="131063"/>
                  </a:lnTo>
                  <a:lnTo>
                    <a:pt x="32504" y="131063"/>
                  </a:lnTo>
                  <a:lnTo>
                    <a:pt x="32504" y="32479"/>
                  </a:lnTo>
                  <a:lnTo>
                    <a:pt x="130007" y="32479"/>
                  </a:lnTo>
                  <a:lnTo>
                    <a:pt x="130007" y="52216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9" name="Google Shape;769;p53"/>
            <p:cNvSpPr/>
            <p:nvPr/>
          </p:nvSpPr>
          <p:spPr>
            <a:xfrm>
              <a:off x="2892835" y="2391309"/>
              <a:ext cx="32503" cy="32501"/>
            </a:xfrm>
            <a:custGeom>
              <a:rect b="b" l="l" r="r" t="t"/>
              <a:pathLst>
                <a:path extrusionOk="0" h="32501" w="32503">
                  <a:moveTo>
                    <a:pt x="0" y="0"/>
                  </a:moveTo>
                  <a:lnTo>
                    <a:pt x="32504" y="0"/>
                  </a:lnTo>
                  <a:lnTo>
                    <a:pt x="32504"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0" name="Google Shape;770;p53"/>
            <p:cNvSpPr/>
            <p:nvPr/>
          </p:nvSpPr>
          <p:spPr>
            <a:xfrm>
              <a:off x="2892835" y="2781310"/>
              <a:ext cx="32503" cy="32501"/>
            </a:xfrm>
            <a:custGeom>
              <a:rect b="b" l="l" r="r" t="t"/>
              <a:pathLst>
                <a:path extrusionOk="0" h="32501" w="32503">
                  <a:moveTo>
                    <a:pt x="0" y="0"/>
                  </a:moveTo>
                  <a:lnTo>
                    <a:pt x="32504" y="0"/>
                  </a:lnTo>
                  <a:lnTo>
                    <a:pt x="32504"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1" name="Google Shape;771;p53"/>
            <p:cNvSpPr/>
            <p:nvPr/>
          </p:nvSpPr>
          <p:spPr>
            <a:xfrm>
              <a:off x="3022834" y="2325235"/>
              <a:ext cx="359680" cy="554667"/>
            </a:xfrm>
            <a:custGeom>
              <a:rect b="b" l="l" r="r" t="t"/>
              <a:pathLst>
                <a:path extrusionOk="0" h="554667" w="359680">
                  <a:moveTo>
                    <a:pt x="130007" y="34108"/>
                  </a:moveTo>
                  <a:lnTo>
                    <a:pt x="130007" y="0"/>
                  </a:lnTo>
                  <a:lnTo>
                    <a:pt x="0" y="0"/>
                  </a:lnTo>
                  <a:lnTo>
                    <a:pt x="0" y="554667"/>
                  </a:lnTo>
                  <a:lnTo>
                    <a:pt x="130007" y="554667"/>
                  </a:lnTo>
                  <a:lnTo>
                    <a:pt x="130007" y="521638"/>
                  </a:lnTo>
                  <a:cubicBezTo>
                    <a:pt x="256848" y="513307"/>
                    <a:pt x="359681" y="407020"/>
                    <a:pt x="359681" y="277338"/>
                  </a:cubicBezTo>
                  <a:cubicBezTo>
                    <a:pt x="359689" y="146686"/>
                    <a:pt x="255786" y="42284"/>
                    <a:pt x="130007" y="34108"/>
                  </a:cubicBezTo>
                  <a:close/>
                  <a:moveTo>
                    <a:pt x="113763" y="489663"/>
                  </a:moveTo>
                  <a:lnTo>
                    <a:pt x="97511" y="489663"/>
                  </a:lnTo>
                  <a:lnTo>
                    <a:pt x="97511" y="522165"/>
                  </a:lnTo>
                  <a:lnTo>
                    <a:pt x="32511" y="522165"/>
                  </a:lnTo>
                  <a:lnTo>
                    <a:pt x="32511" y="423581"/>
                  </a:lnTo>
                  <a:lnTo>
                    <a:pt x="65015" y="423581"/>
                  </a:lnTo>
                  <a:lnTo>
                    <a:pt x="65015" y="391079"/>
                  </a:lnTo>
                  <a:lnTo>
                    <a:pt x="32511" y="391079"/>
                  </a:lnTo>
                  <a:lnTo>
                    <a:pt x="32511" y="358577"/>
                  </a:lnTo>
                  <a:lnTo>
                    <a:pt x="65015" y="358577"/>
                  </a:lnTo>
                  <a:lnTo>
                    <a:pt x="65015" y="326075"/>
                  </a:lnTo>
                  <a:lnTo>
                    <a:pt x="32511" y="326075"/>
                  </a:lnTo>
                  <a:lnTo>
                    <a:pt x="32511" y="293573"/>
                  </a:lnTo>
                  <a:lnTo>
                    <a:pt x="65015" y="293573"/>
                  </a:lnTo>
                  <a:lnTo>
                    <a:pt x="65015" y="261071"/>
                  </a:lnTo>
                  <a:lnTo>
                    <a:pt x="32511" y="261071"/>
                  </a:lnTo>
                  <a:lnTo>
                    <a:pt x="32511" y="228569"/>
                  </a:lnTo>
                  <a:lnTo>
                    <a:pt x="65015" y="228569"/>
                  </a:lnTo>
                  <a:lnTo>
                    <a:pt x="65015" y="196067"/>
                  </a:lnTo>
                  <a:lnTo>
                    <a:pt x="32511" y="196067"/>
                  </a:lnTo>
                  <a:lnTo>
                    <a:pt x="32511" y="163565"/>
                  </a:lnTo>
                  <a:lnTo>
                    <a:pt x="65015" y="163565"/>
                  </a:lnTo>
                  <a:lnTo>
                    <a:pt x="65015" y="131063"/>
                  </a:lnTo>
                  <a:lnTo>
                    <a:pt x="32511" y="131063"/>
                  </a:lnTo>
                  <a:lnTo>
                    <a:pt x="32511" y="32479"/>
                  </a:lnTo>
                  <a:lnTo>
                    <a:pt x="97511" y="32479"/>
                  </a:lnTo>
                  <a:lnTo>
                    <a:pt x="97511" y="66059"/>
                  </a:lnTo>
                  <a:lnTo>
                    <a:pt x="113763" y="66059"/>
                  </a:lnTo>
                  <a:cubicBezTo>
                    <a:pt x="231443" y="66059"/>
                    <a:pt x="327193" y="160827"/>
                    <a:pt x="327193" y="277306"/>
                  </a:cubicBezTo>
                  <a:cubicBezTo>
                    <a:pt x="327185" y="394407"/>
                    <a:pt x="231443" y="489663"/>
                    <a:pt x="113763" y="48966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2" name="Google Shape;772;p53"/>
            <p:cNvSpPr/>
            <p:nvPr/>
          </p:nvSpPr>
          <p:spPr>
            <a:xfrm>
              <a:off x="3120345" y="2456313"/>
              <a:ext cx="164674" cy="292502"/>
            </a:xfrm>
            <a:custGeom>
              <a:rect b="b" l="l" r="r" t="t"/>
              <a:pathLst>
                <a:path extrusionOk="0" h="292502" w="164674">
                  <a:moveTo>
                    <a:pt x="16252" y="0"/>
                  </a:moveTo>
                  <a:lnTo>
                    <a:pt x="0" y="0"/>
                  </a:lnTo>
                  <a:lnTo>
                    <a:pt x="0" y="292502"/>
                  </a:lnTo>
                  <a:lnTo>
                    <a:pt x="16252" y="292502"/>
                  </a:lnTo>
                  <a:cubicBezTo>
                    <a:pt x="96781" y="292502"/>
                    <a:pt x="164674" y="227382"/>
                    <a:pt x="164674" y="146251"/>
                  </a:cubicBezTo>
                  <a:cubicBezTo>
                    <a:pt x="164674" y="64942"/>
                    <a:pt x="96572" y="0"/>
                    <a:pt x="16252" y="0"/>
                  </a:cubicBezTo>
                  <a:close/>
                  <a:moveTo>
                    <a:pt x="32496" y="258883"/>
                  </a:moveTo>
                  <a:lnTo>
                    <a:pt x="32496" y="33611"/>
                  </a:lnTo>
                  <a:cubicBezTo>
                    <a:pt x="88752" y="41384"/>
                    <a:pt x="132171" y="88934"/>
                    <a:pt x="132171" y="146244"/>
                  </a:cubicBezTo>
                  <a:cubicBezTo>
                    <a:pt x="132171" y="203552"/>
                    <a:pt x="88752" y="251111"/>
                    <a:pt x="32496" y="25888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73" name="Google Shape;773;p53"/>
          <p:cNvGrpSpPr/>
          <p:nvPr/>
        </p:nvGrpSpPr>
        <p:grpSpPr>
          <a:xfrm>
            <a:off x="1536493" y="2097267"/>
            <a:ext cx="376804" cy="376678"/>
            <a:chOff x="1625885" y="2325300"/>
            <a:chExt cx="554694" cy="554509"/>
          </a:xfrm>
        </p:grpSpPr>
        <p:sp>
          <p:nvSpPr>
            <p:cNvPr id="774" name="Google Shape;774;p53"/>
            <p:cNvSpPr/>
            <p:nvPr/>
          </p:nvSpPr>
          <p:spPr>
            <a:xfrm>
              <a:off x="1625885" y="2443204"/>
              <a:ext cx="436634" cy="436605"/>
            </a:xfrm>
            <a:custGeom>
              <a:rect b="b" l="l" r="r" t="t"/>
              <a:pathLst>
                <a:path extrusionOk="0" h="436605" w="436634">
                  <a:moveTo>
                    <a:pt x="321739" y="0"/>
                  </a:moveTo>
                  <a:lnTo>
                    <a:pt x="275776" y="45960"/>
                  </a:lnTo>
                  <a:lnTo>
                    <a:pt x="252791" y="22976"/>
                  </a:lnTo>
                  <a:lnTo>
                    <a:pt x="221032" y="54734"/>
                  </a:lnTo>
                  <a:cubicBezTo>
                    <a:pt x="205998" y="69767"/>
                    <a:pt x="187388" y="81271"/>
                    <a:pt x="167219" y="87988"/>
                  </a:cubicBezTo>
                  <a:cubicBezTo>
                    <a:pt x="142287" y="96296"/>
                    <a:pt x="119286" y="110515"/>
                    <a:pt x="100699" y="129093"/>
                  </a:cubicBezTo>
                  <a:lnTo>
                    <a:pt x="0" y="229787"/>
                  </a:lnTo>
                  <a:lnTo>
                    <a:pt x="206829" y="436605"/>
                  </a:lnTo>
                  <a:lnTo>
                    <a:pt x="307528" y="335911"/>
                  </a:lnTo>
                  <a:cubicBezTo>
                    <a:pt x="326115" y="317325"/>
                    <a:pt x="340326" y="294326"/>
                    <a:pt x="348634" y="269402"/>
                  </a:cubicBezTo>
                  <a:cubicBezTo>
                    <a:pt x="355360" y="249234"/>
                    <a:pt x="366857" y="230625"/>
                    <a:pt x="381890" y="215592"/>
                  </a:cubicBezTo>
                  <a:lnTo>
                    <a:pt x="413649" y="183834"/>
                  </a:lnTo>
                  <a:lnTo>
                    <a:pt x="390672" y="160858"/>
                  </a:lnTo>
                  <a:lnTo>
                    <a:pt x="436635" y="114897"/>
                  </a:lnTo>
                  <a:lnTo>
                    <a:pt x="321739" y="0"/>
                  </a:lnTo>
                  <a:close/>
                  <a:moveTo>
                    <a:pt x="321739" y="45960"/>
                  </a:moveTo>
                  <a:lnTo>
                    <a:pt x="344717" y="68937"/>
                  </a:lnTo>
                  <a:lnTo>
                    <a:pt x="321739" y="91913"/>
                  </a:lnTo>
                  <a:lnTo>
                    <a:pt x="298762" y="68937"/>
                  </a:lnTo>
                  <a:lnTo>
                    <a:pt x="321739" y="45960"/>
                  </a:lnTo>
                  <a:close/>
                  <a:moveTo>
                    <a:pt x="358921" y="192623"/>
                  </a:moveTo>
                  <a:cubicBezTo>
                    <a:pt x="340342" y="211201"/>
                    <a:pt x="326122" y="234208"/>
                    <a:pt x="317806" y="259140"/>
                  </a:cubicBezTo>
                  <a:cubicBezTo>
                    <a:pt x="311081" y="279308"/>
                    <a:pt x="299584" y="297917"/>
                    <a:pt x="284550" y="312950"/>
                  </a:cubicBezTo>
                  <a:lnTo>
                    <a:pt x="206829" y="390668"/>
                  </a:lnTo>
                  <a:lnTo>
                    <a:pt x="45963" y="229810"/>
                  </a:lnTo>
                  <a:lnTo>
                    <a:pt x="123685" y="152092"/>
                  </a:lnTo>
                  <a:cubicBezTo>
                    <a:pt x="138718" y="137059"/>
                    <a:pt x="157328" y="125556"/>
                    <a:pt x="177498" y="118838"/>
                  </a:cubicBezTo>
                  <a:cubicBezTo>
                    <a:pt x="202430" y="110530"/>
                    <a:pt x="225431" y="96312"/>
                    <a:pt x="244018" y="77733"/>
                  </a:cubicBezTo>
                  <a:lnTo>
                    <a:pt x="252799" y="68952"/>
                  </a:lnTo>
                  <a:lnTo>
                    <a:pt x="367702" y="183850"/>
                  </a:lnTo>
                  <a:lnTo>
                    <a:pt x="358921" y="192623"/>
                  </a:lnTo>
                  <a:close/>
                  <a:moveTo>
                    <a:pt x="344717" y="114905"/>
                  </a:moveTo>
                  <a:lnTo>
                    <a:pt x="367694" y="91929"/>
                  </a:lnTo>
                  <a:lnTo>
                    <a:pt x="390672" y="114905"/>
                  </a:lnTo>
                  <a:lnTo>
                    <a:pt x="367694" y="137881"/>
                  </a:lnTo>
                  <a:lnTo>
                    <a:pt x="344717" y="11490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5" name="Google Shape;775;p53"/>
            <p:cNvSpPr/>
            <p:nvPr/>
          </p:nvSpPr>
          <p:spPr>
            <a:xfrm>
              <a:off x="1806935" y="2601298"/>
              <a:ext cx="97518" cy="97449"/>
            </a:xfrm>
            <a:custGeom>
              <a:rect b="b" l="l" r="r" t="t"/>
              <a:pathLst>
                <a:path extrusionOk="0" h="97449" w="97518">
                  <a:moveTo>
                    <a:pt x="14289" y="14259"/>
                  </a:moveTo>
                  <a:cubicBezTo>
                    <a:pt x="-4763" y="33311"/>
                    <a:pt x="-4763" y="64145"/>
                    <a:pt x="14289" y="83196"/>
                  </a:cubicBezTo>
                  <a:cubicBezTo>
                    <a:pt x="33295" y="102201"/>
                    <a:pt x="64224" y="102201"/>
                    <a:pt x="83230" y="83196"/>
                  </a:cubicBezTo>
                  <a:cubicBezTo>
                    <a:pt x="102282" y="64145"/>
                    <a:pt x="102282" y="33311"/>
                    <a:pt x="83230" y="14259"/>
                  </a:cubicBezTo>
                  <a:cubicBezTo>
                    <a:pt x="64224" y="-4753"/>
                    <a:pt x="33295" y="-4753"/>
                    <a:pt x="14289" y="14259"/>
                  </a:cubicBezTo>
                  <a:lnTo>
                    <a:pt x="14289" y="14259"/>
                  </a:lnTo>
                  <a:close/>
                  <a:moveTo>
                    <a:pt x="60252" y="37236"/>
                  </a:moveTo>
                  <a:cubicBezTo>
                    <a:pt x="66605" y="43589"/>
                    <a:pt x="66605" y="53867"/>
                    <a:pt x="60252" y="60212"/>
                  </a:cubicBezTo>
                  <a:cubicBezTo>
                    <a:pt x="53899" y="66565"/>
                    <a:pt x="43620" y="66565"/>
                    <a:pt x="37275" y="60212"/>
                  </a:cubicBezTo>
                  <a:cubicBezTo>
                    <a:pt x="30921" y="53867"/>
                    <a:pt x="30921" y="43581"/>
                    <a:pt x="37275" y="37236"/>
                  </a:cubicBezTo>
                  <a:cubicBezTo>
                    <a:pt x="43605" y="30898"/>
                    <a:pt x="53914" y="30906"/>
                    <a:pt x="60252" y="3723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6" name="Google Shape;776;p53"/>
            <p:cNvSpPr/>
            <p:nvPr/>
          </p:nvSpPr>
          <p:spPr>
            <a:xfrm>
              <a:off x="1740741" y="2672990"/>
              <a:ext cx="91909" cy="91905"/>
            </a:xfrm>
            <a:custGeom>
              <a:rect b="b" l="l" r="r" t="t"/>
              <a:pathLst>
                <a:path extrusionOk="0" h="91905" w="91909">
                  <a:moveTo>
                    <a:pt x="0" y="22976"/>
                  </a:moveTo>
                  <a:lnTo>
                    <a:pt x="22978" y="0"/>
                  </a:lnTo>
                  <a:lnTo>
                    <a:pt x="91910" y="68929"/>
                  </a:lnTo>
                  <a:lnTo>
                    <a:pt x="68933" y="91906"/>
                  </a:lnTo>
                  <a:lnTo>
                    <a:pt x="0" y="2297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7" name="Google Shape;777;p53"/>
            <p:cNvSpPr/>
            <p:nvPr/>
          </p:nvSpPr>
          <p:spPr>
            <a:xfrm>
              <a:off x="1970594" y="2325300"/>
              <a:ext cx="209985" cy="209817"/>
            </a:xfrm>
            <a:custGeom>
              <a:rect b="b" l="l" r="r" t="t"/>
              <a:pathLst>
                <a:path extrusionOk="0" h="209817" w="209985">
                  <a:moveTo>
                    <a:pt x="149734" y="14255"/>
                  </a:moveTo>
                  <a:cubicBezTo>
                    <a:pt x="130728" y="-4750"/>
                    <a:pt x="99799" y="-4750"/>
                    <a:pt x="80801" y="14247"/>
                  </a:cubicBezTo>
                  <a:lnTo>
                    <a:pt x="0" y="94920"/>
                  </a:lnTo>
                  <a:lnTo>
                    <a:pt x="114903" y="209817"/>
                  </a:lnTo>
                  <a:lnTo>
                    <a:pt x="195697" y="129152"/>
                  </a:lnTo>
                  <a:cubicBezTo>
                    <a:pt x="214749" y="110101"/>
                    <a:pt x="214749" y="79266"/>
                    <a:pt x="195697" y="60215"/>
                  </a:cubicBezTo>
                  <a:lnTo>
                    <a:pt x="149734" y="14255"/>
                  </a:lnTo>
                  <a:close/>
                  <a:moveTo>
                    <a:pt x="172727" y="106168"/>
                  </a:moveTo>
                  <a:lnTo>
                    <a:pt x="114926" y="163880"/>
                  </a:lnTo>
                  <a:lnTo>
                    <a:pt x="45986" y="94943"/>
                  </a:lnTo>
                  <a:lnTo>
                    <a:pt x="103779" y="37246"/>
                  </a:lnTo>
                  <a:cubicBezTo>
                    <a:pt x="110117" y="30909"/>
                    <a:pt x="120426" y="30909"/>
                    <a:pt x="126764" y="37246"/>
                  </a:cubicBezTo>
                  <a:lnTo>
                    <a:pt x="172727" y="83207"/>
                  </a:lnTo>
                  <a:cubicBezTo>
                    <a:pt x="179065" y="89544"/>
                    <a:pt x="179065" y="99830"/>
                    <a:pt x="172727" y="106168"/>
                  </a:cubicBezTo>
                  <a:lnTo>
                    <a:pt x="172727" y="10616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78" name="Google Shape;778;p53"/>
          <p:cNvGrpSpPr/>
          <p:nvPr/>
        </p:nvGrpSpPr>
        <p:grpSpPr>
          <a:xfrm>
            <a:off x="720008" y="2097217"/>
            <a:ext cx="376804" cy="376785"/>
            <a:chOff x="423942" y="2325227"/>
            <a:chExt cx="554694" cy="554667"/>
          </a:xfrm>
        </p:grpSpPr>
        <p:sp>
          <p:nvSpPr>
            <p:cNvPr id="779" name="Google Shape;779;p53"/>
            <p:cNvSpPr/>
            <p:nvPr/>
          </p:nvSpPr>
          <p:spPr>
            <a:xfrm>
              <a:off x="456453" y="2391309"/>
              <a:ext cx="489679" cy="456082"/>
            </a:xfrm>
            <a:custGeom>
              <a:rect b="b" l="l" r="r" t="t"/>
              <a:pathLst>
                <a:path extrusionOk="0" h="456082" w="489679">
                  <a:moveTo>
                    <a:pt x="489680" y="162502"/>
                  </a:moveTo>
                  <a:cubicBezTo>
                    <a:pt x="489680" y="72901"/>
                    <a:pt x="416295" y="0"/>
                    <a:pt x="326091" y="0"/>
                  </a:cubicBezTo>
                  <a:cubicBezTo>
                    <a:pt x="296512" y="0"/>
                    <a:pt x="268756" y="7951"/>
                    <a:pt x="244840" y="21813"/>
                  </a:cubicBezTo>
                  <a:cubicBezTo>
                    <a:pt x="220924" y="7951"/>
                    <a:pt x="193168" y="0"/>
                    <a:pt x="163589" y="0"/>
                  </a:cubicBezTo>
                  <a:cubicBezTo>
                    <a:pt x="73385" y="0"/>
                    <a:pt x="0" y="72901"/>
                    <a:pt x="0" y="162502"/>
                  </a:cubicBezTo>
                  <a:cubicBezTo>
                    <a:pt x="0" y="222906"/>
                    <a:pt x="33357" y="275716"/>
                    <a:pt x="82725" y="303719"/>
                  </a:cubicBezTo>
                  <a:cubicBezTo>
                    <a:pt x="88473" y="388705"/>
                    <a:pt x="158981" y="456083"/>
                    <a:pt x="244848" y="456083"/>
                  </a:cubicBezTo>
                  <a:cubicBezTo>
                    <a:pt x="330715" y="456083"/>
                    <a:pt x="401222" y="388705"/>
                    <a:pt x="406970" y="303719"/>
                  </a:cubicBezTo>
                  <a:cubicBezTo>
                    <a:pt x="456331" y="275716"/>
                    <a:pt x="489680" y="222906"/>
                    <a:pt x="489680" y="162502"/>
                  </a:cubicBezTo>
                  <a:close/>
                  <a:moveTo>
                    <a:pt x="326091" y="32502"/>
                  </a:moveTo>
                  <a:cubicBezTo>
                    <a:pt x="398375" y="32502"/>
                    <a:pt x="457184" y="90820"/>
                    <a:pt x="457184" y="162502"/>
                  </a:cubicBezTo>
                  <a:cubicBezTo>
                    <a:pt x="457184" y="204747"/>
                    <a:pt x="436759" y="242338"/>
                    <a:pt x="405194" y="266098"/>
                  </a:cubicBezTo>
                  <a:cubicBezTo>
                    <a:pt x="397157" y="217143"/>
                    <a:pt x="367182" y="175480"/>
                    <a:pt x="325719" y="151596"/>
                  </a:cubicBezTo>
                  <a:cubicBezTo>
                    <a:pt x="322880" y="108963"/>
                    <a:pt x="303525" y="70783"/>
                    <a:pt x="274016" y="43401"/>
                  </a:cubicBezTo>
                  <a:cubicBezTo>
                    <a:pt x="289965" y="36396"/>
                    <a:pt x="307582" y="32502"/>
                    <a:pt x="326091" y="32502"/>
                  </a:cubicBezTo>
                  <a:lnTo>
                    <a:pt x="326091" y="32502"/>
                  </a:lnTo>
                  <a:close/>
                  <a:moveTo>
                    <a:pt x="165815" y="189349"/>
                  </a:moveTo>
                  <a:cubicBezTo>
                    <a:pt x="171858" y="225520"/>
                    <a:pt x="189879" y="257681"/>
                    <a:pt x="215664" y="281604"/>
                  </a:cubicBezTo>
                  <a:cubicBezTo>
                    <a:pt x="199707" y="288609"/>
                    <a:pt x="182098" y="292503"/>
                    <a:pt x="163589" y="292503"/>
                  </a:cubicBezTo>
                  <a:cubicBezTo>
                    <a:pt x="146491" y="292503"/>
                    <a:pt x="130154" y="289237"/>
                    <a:pt x="115167" y="283310"/>
                  </a:cubicBezTo>
                  <a:cubicBezTo>
                    <a:pt x="117843" y="245091"/>
                    <a:pt x="137120" y="211379"/>
                    <a:pt x="165815" y="189349"/>
                  </a:cubicBezTo>
                  <a:lnTo>
                    <a:pt x="165815" y="189349"/>
                  </a:lnTo>
                  <a:close/>
                  <a:moveTo>
                    <a:pt x="244840" y="61102"/>
                  </a:moveTo>
                  <a:cubicBezTo>
                    <a:pt x="268135" y="79804"/>
                    <a:pt x="284876" y="106349"/>
                    <a:pt x="291012" y="136695"/>
                  </a:cubicBezTo>
                  <a:cubicBezTo>
                    <a:pt x="276366" y="132351"/>
                    <a:pt x="260874" y="130000"/>
                    <a:pt x="244840" y="130000"/>
                  </a:cubicBezTo>
                  <a:cubicBezTo>
                    <a:pt x="228805" y="130000"/>
                    <a:pt x="213306" y="132343"/>
                    <a:pt x="198668" y="136695"/>
                  </a:cubicBezTo>
                  <a:cubicBezTo>
                    <a:pt x="204796" y="106349"/>
                    <a:pt x="221544" y="79804"/>
                    <a:pt x="244840" y="61102"/>
                  </a:cubicBezTo>
                  <a:close/>
                  <a:moveTo>
                    <a:pt x="196426" y="171857"/>
                  </a:moveTo>
                  <a:cubicBezTo>
                    <a:pt x="211398" y="165830"/>
                    <a:pt x="227735" y="162502"/>
                    <a:pt x="244840" y="162502"/>
                  </a:cubicBezTo>
                  <a:cubicBezTo>
                    <a:pt x="261945" y="162502"/>
                    <a:pt x="278282" y="165830"/>
                    <a:pt x="293254" y="171857"/>
                  </a:cubicBezTo>
                  <a:cubicBezTo>
                    <a:pt x="290601" y="209013"/>
                    <a:pt x="272262" y="241888"/>
                    <a:pt x="244840" y="263902"/>
                  </a:cubicBezTo>
                  <a:cubicBezTo>
                    <a:pt x="217417" y="241888"/>
                    <a:pt x="199079" y="209013"/>
                    <a:pt x="196426" y="171857"/>
                  </a:cubicBezTo>
                  <a:close/>
                  <a:moveTo>
                    <a:pt x="323865" y="189349"/>
                  </a:moveTo>
                  <a:cubicBezTo>
                    <a:pt x="352559" y="211379"/>
                    <a:pt x="371837" y="245091"/>
                    <a:pt x="374521" y="283303"/>
                  </a:cubicBezTo>
                  <a:cubicBezTo>
                    <a:pt x="359533" y="289229"/>
                    <a:pt x="343196" y="292495"/>
                    <a:pt x="326099" y="292495"/>
                  </a:cubicBezTo>
                  <a:cubicBezTo>
                    <a:pt x="307590" y="292495"/>
                    <a:pt x="289973" y="288601"/>
                    <a:pt x="274023" y="281596"/>
                  </a:cubicBezTo>
                  <a:cubicBezTo>
                    <a:pt x="299794" y="257681"/>
                    <a:pt x="317822" y="225520"/>
                    <a:pt x="323865" y="189349"/>
                  </a:cubicBezTo>
                  <a:lnTo>
                    <a:pt x="323865" y="189349"/>
                  </a:lnTo>
                  <a:close/>
                  <a:moveTo>
                    <a:pt x="32496" y="162502"/>
                  </a:moveTo>
                  <a:cubicBezTo>
                    <a:pt x="32496" y="90820"/>
                    <a:pt x="91305" y="32502"/>
                    <a:pt x="163589" y="32502"/>
                  </a:cubicBezTo>
                  <a:cubicBezTo>
                    <a:pt x="182098" y="32502"/>
                    <a:pt x="199715" y="36396"/>
                    <a:pt x="215664" y="43401"/>
                  </a:cubicBezTo>
                  <a:cubicBezTo>
                    <a:pt x="186147" y="70783"/>
                    <a:pt x="166800" y="108963"/>
                    <a:pt x="163961" y="151596"/>
                  </a:cubicBezTo>
                  <a:cubicBezTo>
                    <a:pt x="122497" y="175488"/>
                    <a:pt x="92523" y="217151"/>
                    <a:pt x="84486" y="266098"/>
                  </a:cubicBezTo>
                  <a:cubicBezTo>
                    <a:pt x="52921" y="242338"/>
                    <a:pt x="32496" y="204747"/>
                    <a:pt x="32496" y="162502"/>
                  </a:cubicBezTo>
                  <a:close/>
                  <a:moveTo>
                    <a:pt x="244840" y="423589"/>
                  </a:moveTo>
                  <a:cubicBezTo>
                    <a:pt x="181943" y="423589"/>
                    <a:pt x="129340" y="378319"/>
                    <a:pt x="117385" y="318395"/>
                  </a:cubicBezTo>
                  <a:cubicBezTo>
                    <a:pt x="132047" y="322685"/>
                    <a:pt x="147546" y="325005"/>
                    <a:pt x="163589" y="325005"/>
                  </a:cubicBezTo>
                  <a:cubicBezTo>
                    <a:pt x="193168" y="325005"/>
                    <a:pt x="220924" y="317054"/>
                    <a:pt x="244840" y="303192"/>
                  </a:cubicBezTo>
                  <a:cubicBezTo>
                    <a:pt x="268756" y="317061"/>
                    <a:pt x="296512" y="325005"/>
                    <a:pt x="326091" y="325005"/>
                  </a:cubicBezTo>
                  <a:cubicBezTo>
                    <a:pt x="342133" y="325005"/>
                    <a:pt x="357633" y="322685"/>
                    <a:pt x="372294" y="318395"/>
                  </a:cubicBezTo>
                  <a:cubicBezTo>
                    <a:pt x="360340" y="378311"/>
                    <a:pt x="307737" y="423589"/>
                    <a:pt x="244840" y="42358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0" name="Google Shape;780;p53"/>
            <p:cNvSpPr/>
            <p:nvPr/>
          </p:nvSpPr>
          <p:spPr>
            <a:xfrm>
              <a:off x="423942" y="2325227"/>
              <a:ext cx="97503" cy="98584"/>
            </a:xfrm>
            <a:custGeom>
              <a:rect b="b" l="l" r="r" t="t"/>
              <a:pathLst>
                <a:path extrusionOk="0" h="98584" w="97503">
                  <a:moveTo>
                    <a:pt x="0" y="98584"/>
                  </a:moveTo>
                  <a:lnTo>
                    <a:pt x="32504" y="98584"/>
                  </a:lnTo>
                  <a:lnTo>
                    <a:pt x="32504" y="32502"/>
                  </a:lnTo>
                  <a:lnTo>
                    <a:pt x="97503" y="32502"/>
                  </a:lnTo>
                  <a:lnTo>
                    <a:pt x="97503" y="0"/>
                  </a:lnTo>
                  <a:lnTo>
                    <a:pt x="0" y="0"/>
                  </a:lnTo>
                  <a:lnTo>
                    <a:pt x="0" y="9858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1" name="Google Shape;781;p53"/>
            <p:cNvSpPr/>
            <p:nvPr/>
          </p:nvSpPr>
          <p:spPr>
            <a:xfrm>
              <a:off x="880047" y="2325227"/>
              <a:ext cx="98589" cy="98584"/>
            </a:xfrm>
            <a:custGeom>
              <a:rect b="b" l="l" r="r" t="t"/>
              <a:pathLst>
                <a:path extrusionOk="0" h="98584" w="98589">
                  <a:moveTo>
                    <a:pt x="0" y="32502"/>
                  </a:moveTo>
                  <a:lnTo>
                    <a:pt x="66085" y="32502"/>
                  </a:lnTo>
                  <a:lnTo>
                    <a:pt x="66085" y="98584"/>
                  </a:lnTo>
                  <a:lnTo>
                    <a:pt x="98589" y="98584"/>
                  </a:lnTo>
                  <a:lnTo>
                    <a:pt x="98589" y="0"/>
                  </a:lnTo>
                  <a:lnTo>
                    <a:pt x="0" y="0"/>
                  </a:lnTo>
                  <a:lnTo>
                    <a:pt x="0"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2" name="Google Shape;782;p53"/>
            <p:cNvSpPr/>
            <p:nvPr/>
          </p:nvSpPr>
          <p:spPr>
            <a:xfrm>
              <a:off x="423942" y="2782396"/>
              <a:ext cx="97503" cy="97498"/>
            </a:xfrm>
            <a:custGeom>
              <a:rect b="b" l="l" r="r" t="t"/>
              <a:pathLst>
                <a:path extrusionOk="0" h="97498" w="97503">
                  <a:moveTo>
                    <a:pt x="0" y="97498"/>
                  </a:moveTo>
                  <a:lnTo>
                    <a:pt x="97503" y="97498"/>
                  </a:lnTo>
                  <a:lnTo>
                    <a:pt x="97503" y="64996"/>
                  </a:lnTo>
                  <a:lnTo>
                    <a:pt x="32504" y="64996"/>
                  </a:lnTo>
                  <a:lnTo>
                    <a:pt x="32504" y="0"/>
                  </a:lnTo>
                  <a:lnTo>
                    <a:pt x="0" y="0"/>
                  </a:lnTo>
                  <a:lnTo>
                    <a:pt x="0" y="97498"/>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53"/>
            <p:cNvSpPr/>
            <p:nvPr/>
          </p:nvSpPr>
          <p:spPr>
            <a:xfrm>
              <a:off x="880047" y="2782396"/>
              <a:ext cx="98589" cy="97498"/>
            </a:xfrm>
            <a:custGeom>
              <a:rect b="b" l="l" r="r" t="t"/>
              <a:pathLst>
                <a:path extrusionOk="0" h="97498" w="98589">
                  <a:moveTo>
                    <a:pt x="66085" y="64996"/>
                  </a:moveTo>
                  <a:lnTo>
                    <a:pt x="0" y="64996"/>
                  </a:lnTo>
                  <a:lnTo>
                    <a:pt x="0" y="97498"/>
                  </a:lnTo>
                  <a:lnTo>
                    <a:pt x="98589" y="97498"/>
                  </a:lnTo>
                  <a:lnTo>
                    <a:pt x="98589" y="0"/>
                  </a:lnTo>
                  <a:lnTo>
                    <a:pt x="66085" y="0"/>
                  </a:lnTo>
                  <a:lnTo>
                    <a:pt x="66085" y="6499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84" name="Google Shape;784;p53"/>
          <p:cNvGrpSpPr/>
          <p:nvPr/>
        </p:nvGrpSpPr>
        <p:grpSpPr>
          <a:xfrm>
            <a:off x="8047411" y="1490118"/>
            <a:ext cx="376777" cy="376791"/>
            <a:chOff x="11210627" y="1431515"/>
            <a:chExt cx="554655" cy="554675"/>
          </a:xfrm>
        </p:grpSpPr>
        <p:sp>
          <p:nvSpPr>
            <p:cNvPr id="785" name="Google Shape;785;p53"/>
            <p:cNvSpPr/>
            <p:nvPr/>
          </p:nvSpPr>
          <p:spPr>
            <a:xfrm>
              <a:off x="11471664" y="1856190"/>
              <a:ext cx="97510" cy="32502"/>
            </a:xfrm>
            <a:custGeom>
              <a:rect b="b" l="l" r="r" t="t"/>
              <a:pathLst>
                <a:path extrusionOk="0" h="32502" w="97510">
                  <a:moveTo>
                    <a:pt x="0" y="0"/>
                  </a:moveTo>
                  <a:lnTo>
                    <a:pt x="97511" y="0"/>
                  </a:lnTo>
                  <a:lnTo>
                    <a:pt x="97511"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6" name="Google Shape;786;p53"/>
            <p:cNvSpPr/>
            <p:nvPr/>
          </p:nvSpPr>
          <p:spPr>
            <a:xfrm>
              <a:off x="11471664" y="1726189"/>
              <a:ext cx="97510" cy="32501"/>
            </a:xfrm>
            <a:custGeom>
              <a:rect b="b" l="l" r="r" t="t"/>
              <a:pathLst>
                <a:path extrusionOk="0" h="32501" w="97510">
                  <a:moveTo>
                    <a:pt x="0" y="0"/>
                  </a:moveTo>
                  <a:lnTo>
                    <a:pt x="97511" y="0"/>
                  </a:lnTo>
                  <a:lnTo>
                    <a:pt x="97511"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7" name="Google Shape;787;p53"/>
            <p:cNvSpPr/>
            <p:nvPr/>
          </p:nvSpPr>
          <p:spPr>
            <a:xfrm>
              <a:off x="11210627" y="1431515"/>
              <a:ext cx="554655" cy="554675"/>
            </a:xfrm>
            <a:custGeom>
              <a:rect b="b" l="l" r="r" t="t"/>
              <a:pathLst>
                <a:path extrusionOk="0" h="554675" w="554655">
                  <a:moveTo>
                    <a:pt x="32503" y="197176"/>
                  </a:moveTo>
                  <a:lnTo>
                    <a:pt x="130014" y="197176"/>
                  </a:lnTo>
                  <a:lnTo>
                    <a:pt x="130014" y="522173"/>
                  </a:lnTo>
                  <a:lnTo>
                    <a:pt x="162518" y="522173"/>
                  </a:lnTo>
                  <a:lnTo>
                    <a:pt x="162518" y="554675"/>
                  </a:lnTo>
                  <a:lnTo>
                    <a:pt x="195021" y="554675"/>
                  </a:lnTo>
                  <a:lnTo>
                    <a:pt x="195021" y="522173"/>
                  </a:lnTo>
                  <a:lnTo>
                    <a:pt x="424641" y="522173"/>
                  </a:lnTo>
                  <a:lnTo>
                    <a:pt x="424641" y="554675"/>
                  </a:lnTo>
                  <a:lnTo>
                    <a:pt x="457145" y="554675"/>
                  </a:lnTo>
                  <a:lnTo>
                    <a:pt x="457145" y="522173"/>
                  </a:lnTo>
                  <a:lnTo>
                    <a:pt x="489649" y="522173"/>
                  </a:lnTo>
                  <a:lnTo>
                    <a:pt x="489649" y="386929"/>
                  </a:lnTo>
                  <a:lnTo>
                    <a:pt x="554656" y="360935"/>
                  </a:lnTo>
                  <a:lnTo>
                    <a:pt x="542554" y="330760"/>
                  </a:lnTo>
                  <a:lnTo>
                    <a:pt x="489649" y="351922"/>
                  </a:lnTo>
                  <a:lnTo>
                    <a:pt x="489649" y="256929"/>
                  </a:lnTo>
                  <a:lnTo>
                    <a:pt x="554656" y="230927"/>
                  </a:lnTo>
                  <a:lnTo>
                    <a:pt x="542632" y="200752"/>
                  </a:lnTo>
                  <a:lnTo>
                    <a:pt x="489649" y="221921"/>
                  </a:lnTo>
                  <a:lnTo>
                    <a:pt x="489649" y="99670"/>
                  </a:lnTo>
                  <a:lnTo>
                    <a:pt x="130014" y="99670"/>
                  </a:lnTo>
                  <a:lnTo>
                    <a:pt x="130014" y="164666"/>
                  </a:lnTo>
                  <a:lnTo>
                    <a:pt x="65007" y="164666"/>
                  </a:lnTo>
                  <a:lnTo>
                    <a:pt x="65007" y="132164"/>
                  </a:lnTo>
                  <a:lnTo>
                    <a:pt x="97511" y="132164"/>
                  </a:lnTo>
                  <a:lnTo>
                    <a:pt x="97511" y="0"/>
                  </a:lnTo>
                  <a:lnTo>
                    <a:pt x="0" y="0"/>
                  </a:lnTo>
                  <a:lnTo>
                    <a:pt x="0" y="132164"/>
                  </a:lnTo>
                  <a:lnTo>
                    <a:pt x="32503" y="132164"/>
                  </a:lnTo>
                  <a:lnTo>
                    <a:pt x="32503" y="197176"/>
                  </a:lnTo>
                  <a:close/>
                  <a:moveTo>
                    <a:pt x="457145" y="262172"/>
                  </a:moveTo>
                  <a:lnTo>
                    <a:pt x="457145" y="359671"/>
                  </a:lnTo>
                  <a:lnTo>
                    <a:pt x="162518" y="359671"/>
                  </a:lnTo>
                  <a:lnTo>
                    <a:pt x="162518" y="262172"/>
                  </a:lnTo>
                  <a:lnTo>
                    <a:pt x="457145" y="262172"/>
                  </a:lnTo>
                  <a:close/>
                  <a:moveTo>
                    <a:pt x="293619" y="229671"/>
                  </a:moveTo>
                  <a:lnTo>
                    <a:pt x="293619" y="197169"/>
                  </a:lnTo>
                  <a:lnTo>
                    <a:pt x="408428" y="197169"/>
                  </a:lnTo>
                  <a:cubicBezTo>
                    <a:pt x="426736" y="197169"/>
                    <a:pt x="443569" y="191103"/>
                    <a:pt x="457145" y="180871"/>
                  </a:cubicBezTo>
                  <a:lnTo>
                    <a:pt x="457145" y="229663"/>
                  </a:lnTo>
                  <a:lnTo>
                    <a:pt x="293619" y="229663"/>
                  </a:lnTo>
                  <a:close/>
                  <a:moveTo>
                    <a:pt x="162518" y="489671"/>
                  </a:moveTo>
                  <a:lnTo>
                    <a:pt x="162518" y="392173"/>
                  </a:lnTo>
                  <a:lnTo>
                    <a:pt x="457145" y="392173"/>
                  </a:lnTo>
                  <a:lnTo>
                    <a:pt x="457145" y="489671"/>
                  </a:lnTo>
                  <a:lnTo>
                    <a:pt x="162518" y="489671"/>
                  </a:lnTo>
                  <a:close/>
                  <a:moveTo>
                    <a:pt x="454353" y="132172"/>
                  </a:moveTo>
                  <a:cubicBezTo>
                    <a:pt x="447681" y="151084"/>
                    <a:pt x="429606" y="164674"/>
                    <a:pt x="408428" y="164674"/>
                  </a:cubicBezTo>
                  <a:lnTo>
                    <a:pt x="261037" y="164674"/>
                  </a:lnTo>
                  <a:lnTo>
                    <a:pt x="261037" y="229678"/>
                  </a:lnTo>
                  <a:lnTo>
                    <a:pt x="162518" y="229678"/>
                  </a:lnTo>
                  <a:lnTo>
                    <a:pt x="162518" y="132180"/>
                  </a:lnTo>
                  <a:lnTo>
                    <a:pt x="454353" y="132180"/>
                  </a:lnTo>
                  <a:close/>
                  <a:moveTo>
                    <a:pt x="32503" y="32510"/>
                  </a:moveTo>
                  <a:lnTo>
                    <a:pt x="65007" y="32510"/>
                  </a:lnTo>
                  <a:lnTo>
                    <a:pt x="65007" y="99678"/>
                  </a:lnTo>
                  <a:lnTo>
                    <a:pt x="32503" y="99678"/>
                  </a:lnTo>
                  <a:lnTo>
                    <a:pt x="32503" y="325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88" name="Google Shape;788;p53"/>
          <p:cNvGrpSpPr/>
          <p:nvPr/>
        </p:nvGrpSpPr>
        <p:grpSpPr>
          <a:xfrm>
            <a:off x="8047411" y="3887102"/>
            <a:ext cx="376777" cy="376785"/>
            <a:chOff x="11210627" y="4960123"/>
            <a:chExt cx="554655" cy="554667"/>
          </a:xfrm>
        </p:grpSpPr>
        <p:sp>
          <p:nvSpPr>
            <p:cNvPr id="789" name="Google Shape;789;p53"/>
            <p:cNvSpPr/>
            <p:nvPr/>
          </p:nvSpPr>
          <p:spPr>
            <a:xfrm>
              <a:off x="11210627" y="4960123"/>
              <a:ext cx="554655" cy="554667"/>
            </a:xfrm>
            <a:custGeom>
              <a:rect b="b" l="l" r="r" t="t"/>
              <a:pathLst>
                <a:path extrusionOk="0" h="554667" w="554655">
                  <a:moveTo>
                    <a:pt x="457145" y="130000"/>
                  </a:moveTo>
                  <a:lnTo>
                    <a:pt x="457145" y="97498"/>
                  </a:lnTo>
                  <a:lnTo>
                    <a:pt x="489649" y="97498"/>
                  </a:lnTo>
                  <a:lnTo>
                    <a:pt x="489649" y="0"/>
                  </a:lnTo>
                  <a:lnTo>
                    <a:pt x="65007" y="0"/>
                  </a:lnTo>
                  <a:lnTo>
                    <a:pt x="65007" y="97498"/>
                  </a:lnTo>
                  <a:lnTo>
                    <a:pt x="97511" y="97498"/>
                  </a:lnTo>
                  <a:lnTo>
                    <a:pt x="97511" y="130000"/>
                  </a:lnTo>
                  <a:cubicBezTo>
                    <a:pt x="85564" y="130000"/>
                    <a:pt x="10473" y="130000"/>
                    <a:pt x="0" y="130000"/>
                  </a:cubicBezTo>
                  <a:lnTo>
                    <a:pt x="0" y="213419"/>
                  </a:lnTo>
                  <a:cubicBezTo>
                    <a:pt x="0" y="234604"/>
                    <a:pt x="13575" y="252670"/>
                    <a:pt x="32503" y="259372"/>
                  </a:cubicBezTo>
                  <a:lnTo>
                    <a:pt x="32503" y="554667"/>
                  </a:lnTo>
                  <a:lnTo>
                    <a:pt x="522152" y="554667"/>
                  </a:lnTo>
                  <a:lnTo>
                    <a:pt x="522152" y="259372"/>
                  </a:lnTo>
                  <a:cubicBezTo>
                    <a:pt x="541080" y="252662"/>
                    <a:pt x="554656" y="234604"/>
                    <a:pt x="554656" y="213419"/>
                  </a:cubicBezTo>
                  <a:lnTo>
                    <a:pt x="554656" y="130000"/>
                  </a:lnTo>
                  <a:cubicBezTo>
                    <a:pt x="543252" y="130000"/>
                    <a:pt x="472660" y="130000"/>
                    <a:pt x="457145" y="130000"/>
                  </a:cubicBezTo>
                  <a:lnTo>
                    <a:pt x="457145" y="130000"/>
                  </a:lnTo>
                  <a:close/>
                  <a:moveTo>
                    <a:pt x="457145" y="162502"/>
                  </a:moveTo>
                  <a:lnTo>
                    <a:pt x="457145" y="213419"/>
                  </a:lnTo>
                  <a:cubicBezTo>
                    <a:pt x="457145" y="222379"/>
                    <a:pt x="449853" y="229671"/>
                    <a:pt x="440932" y="229671"/>
                  </a:cubicBezTo>
                  <a:cubicBezTo>
                    <a:pt x="431701" y="229671"/>
                    <a:pt x="423555" y="222076"/>
                    <a:pt x="423555" y="213419"/>
                  </a:cubicBezTo>
                  <a:lnTo>
                    <a:pt x="423555" y="162502"/>
                  </a:lnTo>
                  <a:lnTo>
                    <a:pt x="457145" y="162502"/>
                  </a:lnTo>
                  <a:close/>
                  <a:moveTo>
                    <a:pt x="97511" y="32502"/>
                  </a:moveTo>
                  <a:lnTo>
                    <a:pt x="457145" y="32502"/>
                  </a:lnTo>
                  <a:lnTo>
                    <a:pt x="457145" y="65004"/>
                  </a:lnTo>
                  <a:lnTo>
                    <a:pt x="97511" y="65004"/>
                  </a:lnTo>
                  <a:lnTo>
                    <a:pt x="97511" y="32502"/>
                  </a:lnTo>
                  <a:close/>
                  <a:moveTo>
                    <a:pt x="130014" y="97506"/>
                  </a:moveTo>
                  <a:lnTo>
                    <a:pt x="424641" y="97506"/>
                  </a:lnTo>
                  <a:lnTo>
                    <a:pt x="424641" y="130008"/>
                  </a:lnTo>
                  <a:cubicBezTo>
                    <a:pt x="235515" y="130008"/>
                    <a:pt x="304246" y="130008"/>
                    <a:pt x="130014" y="130008"/>
                  </a:cubicBezTo>
                  <a:lnTo>
                    <a:pt x="130014" y="97506"/>
                  </a:lnTo>
                  <a:close/>
                  <a:moveTo>
                    <a:pt x="391052" y="213419"/>
                  </a:moveTo>
                  <a:cubicBezTo>
                    <a:pt x="391052" y="222379"/>
                    <a:pt x="383760" y="229671"/>
                    <a:pt x="374839" y="229671"/>
                  </a:cubicBezTo>
                  <a:cubicBezTo>
                    <a:pt x="365840" y="229671"/>
                    <a:pt x="358548" y="222379"/>
                    <a:pt x="358548" y="213419"/>
                  </a:cubicBezTo>
                  <a:lnTo>
                    <a:pt x="358548" y="162502"/>
                  </a:lnTo>
                  <a:lnTo>
                    <a:pt x="391052" y="162502"/>
                  </a:lnTo>
                  <a:lnTo>
                    <a:pt x="391052" y="213419"/>
                  </a:lnTo>
                  <a:close/>
                  <a:moveTo>
                    <a:pt x="326044" y="213419"/>
                  </a:moveTo>
                  <a:cubicBezTo>
                    <a:pt x="326044" y="222379"/>
                    <a:pt x="318752" y="229671"/>
                    <a:pt x="309831" y="229671"/>
                  </a:cubicBezTo>
                  <a:cubicBezTo>
                    <a:pt x="300833" y="229671"/>
                    <a:pt x="293541" y="222379"/>
                    <a:pt x="293541" y="213419"/>
                  </a:cubicBezTo>
                  <a:lnTo>
                    <a:pt x="293541" y="162502"/>
                  </a:lnTo>
                  <a:lnTo>
                    <a:pt x="326044" y="162502"/>
                  </a:lnTo>
                  <a:lnTo>
                    <a:pt x="326044" y="213419"/>
                  </a:lnTo>
                  <a:close/>
                  <a:moveTo>
                    <a:pt x="261037" y="213419"/>
                  </a:moveTo>
                  <a:cubicBezTo>
                    <a:pt x="261037" y="222379"/>
                    <a:pt x="253745" y="229671"/>
                    <a:pt x="244824" y="229671"/>
                  </a:cubicBezTo>
                  <a:cubicBezTo>
                    <a:pt x="235903" y="229671"/>
                    <a:pt x="228533" y="222379"/>
                    <a:pt x="228533" y="213419"/>
                  </a:cubicBezTo>
                  <a:lnTo>
                    <a:pt x="228533" y="162502"/>
                  </a:lnTo>
                  <a:lnTo>
                    <a:pt x="261037" y="162502"/>
                  </a:lnTo>
                  <a:lnTo>
                    <a:pt x="261037" y="213419"/>
                  </a:lnTo>
                  <a:close/>
                  <a:moveTo>
                    <a:pt x="196108" y="213419"/>
                  </a:moveTo>
                  <a:cubicBezTo>
                    <a:pt x="196108" y="222379"/>
                    <a:pt x="188815" y="229671"/>
                    <a:pt x="179817" y="229671"/>
                  </a:cubicBezTo>
                  <a:cubicBezTo>
                    <a:pt x="170585" y="229671"/>
                    <a:pt x="162518" y="222076"/>
                    <a:pt x="162518" y="213419"/>
                  </a:cubicBezTo>
                  <a:lnTo>
                    <a:pt x="162518" y="162502"/>
                  </a:lnTo>
                  <a:lnTo>
                    <a:pt x="196108" y="162502"/>
                  </a:lnTo>
                  <a:lnTo>
                    <a:pt x="196108" y="213419"/>
                  </a:lnTo>
                  <a:close/>
                  <a:moveTo>
                    <a:pt x="97511" y="162502"/>
                  </a:moveTo>
                  <a:lnTo>
                    <a:pt x="130014" y="162502"/>
                  </a:lnTo>
                  <a:lnTo>
                    <a:pt x="130014" y="213419"/>
                  </a:lnTo>
                  <a:cubicBezTo>
                    <a:pt x="130014" y="222379"/>
                    <a:pt x="122723" y="229671"/>
                    <a:pt x="113724" y="229671"/>
                  </a:cubicBezTo>
                  <a:cubicBezTo>
                    <a:pt x="104803" y="229671"/>
                    <a:pt x="97511" y="222379"/>
                    <a:pt x="97511" y="213419"/>
                  </a:cubicBezTo>
                  <a:lnTo>
                    <a:pt x="97511" y="162502"/>
                  </a:lnTo>
                  <a:close/>
                  <a:moveTo>
                    <a:pt x="32503" y="162502"/>
                  </a:moveTo>
                  <a:lnTo>
                    <a:pt x="65007" y="162502"/>
                  </a:lnTo>
                  <a:lnTo>
                    <a:pt x="65007" y="213419"/>
                  </a:lnTo>
                  <a:cubicBezTo>
                    <a:pt x="65007" y="222379"/>
                    <a:pt x="57715" y="229671"/>
                    <a:pt x="48716" y="229671"/>
                  </a:cubicBezTo>
                  <a:cubicBezTo>
                    <a:pt x="39795" y="229671"/>
                    <a:pt x="32503" y="222379"/>
                    <a:pt x="32503" y="213419"/>
                  </a:cubicBezTo>
                  <a:lnTo>
                    <a:pt x="32503" y="162502"/>
                  </a:lnTo>
                  <a:close/>
                  <a:moveTo>
                    <a:pt x="65007" y="259372"/>
                  </a:moveTo>
                  <a:cubicBezTo>
                    <a:pt x="71058" y="257224"/>
                    <a:pt x="76566" y="253919"/>
                    <a:pt x="81220" y="249715"/>
                  </a:cubicBezTo>
                  <a:cubicBezTo>
                    <a:pt x="89831" y="257449"/>
                    <a:pt x="101234" y="262165"/>
                    <a:pt x="113724" y="262165"/>
                  </a:cubicBezTo>
                  <a:cubicBezTo>
                    <a:pt x="126368" y="262165"/>
                    <a:pt x="137850" y="257347"/>
                    <a:pt x="146537" y="249467"/>
                  </a:cubicBezTo>
                  <a:cubicBezTo>
                    <a:pt x="155769" y="257666"/>
                    <a:pt x="167560" y="262165"/>
                    <a:pt x="179817" y="262165"/>
                  </a:cubicBezTo>
                  <a:cubicBezTo>
                    <a:pt x="192306" y="262165"/>
                    <a:pt x="203710" y="257449"/>
                    <a:pt x="212321" y="249715"/>
                  </a:cubicBezTo>
                  <a:cubicBezTo>
                    <a:pt x="220931" y="257449"/>
                    <a:pt x="232335" y="262165"/>
                    <a:pt x="244824" y="262165"/>
                  </a:cubicBezTo>
                  <a:cubicBezTo>
                    <a:pt x="257314" y="262165"/>
                    <a:pt x="268717" y="257449"/>
                    <a:pt x="277328" y="249715"/>
                  </a:cubicBezTo>
                  <a:cubicBezTo>
                    <a:pt x="285938" y="257449"/>
                    <a:pt x="297342" y="262165"/>
                    <a:pt x="309831" y="262165"/>
                  </a:cubicBezTo>
                  <a:cubicBezTo>
                    <a:pt x="322321" y="262165"/>
                    <a:pt x="333725" y="257449"/>
                    <a:pt x="342335" y="249715"/>
                  </a:cubicBezTo>
                  <a:cubicBezTo>
                    <a:pt x="350945" y="257449"/>
                    <a:pt x="362349" y="262165"/>
                    <a:pt x="374839" y="262165"/>
                  </a:cubicBezTo>
                  <a:cubicBezTo>
                    <a:pt x="387483" y="262165"/>
                    <a:pt x="398964" y="257347"/>
                    <a:pt x="407653" y="249467"/>
                  </a:cubicBezTo>
                  <a:cubicBezTo>
                    <a:pt x="416884" y="257666"/>
                    <a:pt x="428598" y="262165"/>
                    <a:pt x="440932" y="262165"/>
                  </a:cubicBezTo>
                  <a:cubicBezTo>
                    <a:pt x="453422" y="262165"/>
                    <a:pt x="464825" y="257449"/>
                    <a:pt x="473436" y="249715"/>
                  </a:cubicBezTo>
                  <a:cubicBezTo>
                    <a:pt x="478090" y="253919"/>
                    <a:pt x="483676" y="257224"/>
                    <a:pt x="489726" y="259372"/>
                  </a:cubicBezTo>
                  <a:lnTo>
                    <a:pt x="489726" y="294667"/>
                  </a:lnTo>
                  <a:lnTo>
                    <a:pt x="358626" y="294667"/>
                  </a:lnTo>
                  <a:lnTo>
                    <a:pt x="358626" y="522165"/>
                  </a:lnTo>
                  <a:lnTo>
                    <a:pt x="326122" y="522165"/>
                  </a:lnTo>
                  <a:lnTo>
                    <a:pt x="326122" y="457169"/>
                  </a:lnTo>
                  <a:lnTo>
                    <a:pt x="97511" y="457169"/>
                  </a:lnTo>
                  <a:lnTo>
                    <a:pt x="97511" y="522165"/>
                  </a:lnTo>
                  <a:lnTo>
                    <a:pt x="65007" y="522165"/>
                  </a:lnTo>
                  <a:lnTo>
                    <a:pt x="65007" y="259372"/>
                  </a:lnTo>
                  <a:close/>
                  <a:moveTo>
                    <a:pt x="293619" y="522165"/>
                  </a:moveTo>
                  <a:lnTo>
                    <a:pt x="130014" y="522165"/>
                  </a:lnTo>
                  <a:lnTo>
                    <a:pt x="130014" y="489663"/>
                  </a:lnTo>
                  <a:lnTo>
                    <a:pt x="293619" y="489663"/>
                  </a:lnTo>
                  <a:lnTo>
                    <a:pt x="293619" y="522165"/>
                  </a:lnTo>
                  <a:close/>
                  <a:moveTo>
                    <a:pt x="391052" y="522165"/>
                  </a:moveTo>
                  <a:lnTo>
                    <a:pt x="391052" y="327169"/>
                  </a:lnTo>
                  <a:lnTo>
                    <a:pt x="489649" y="327169"/>
                  </a:lnTo>
                  <a:lnTo>
                    <a:pt x="489649" y="392165"/>
                  </a:lnTo>
                  <a:lnTo>
                    <a:pt x="457145" y="392165"/>
                  </a:lnTo>
                  <a:lnTo>
                    <a:pt x="457145" y="424667"/>
                  </a:lnTo>
                  <a:lnTo>
                    <a:pt x="489649" y="424667"/>
                  </a:lnTo>
                  <a:lnTo>
                    <a:pt x="489649" y="522165"/>
                  </a:lnTo>
                  <a:lnTo>
                    <a:pt x="391052" y="522165"/>
                  </a:lnTo>
                  <a:close/>
                  <a:moveTo>
                    <a:pt x="522152" y="162502"/>
                  </a:moveTo>
                  <a:lnTo>
                    <a:pt x="522152" y="213419"/>
                  </a:lnTo>
                  <a:cubicBezTo>
                    <a:pt x="522152" y="222379"/>
                    <a:pt x="514861" y="229671"/>
                    <a:pt x="505939" y="229671"/>
                  </a:cubicBezTo>
                  <a:cubicBezTo>
                    <a:pt x="496940" y="229671"/>
                    <a:pt x="489649" y="222379"/>
                    <a:pt x="489649" y="213419"/>
                  </a:cubicBezTo>
                  <a:lnTo>
                    <a:pt x="489649" y="162502"/>
                  </a:lnTo>
                  <a:lnTo>
                    <a:pt x="522152" y="16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53"/>
            <p:cNvSpPr/>
            <p:nvPr/>
          </p:nvSpPr>
          <p:spPr>
            <a:xfrm>
              <a:off x="11308138" y="5254790"/>
              <a:ext cx="228533" cy="130000"/>
            </a:xfrm>
            <a:custGeom>
              <a:rect b="b" l="l" r="r" t="t"/>
              <a:pathLst>
                <a:path extrusionOk="0" h="130000" w="228533">
                  <a:moveTo>
                    <a:pt x="228533" y="130000"/>
                  </a:moveTo>
                  <a:lnTo>
                    <a:pt x="228533" y="0"/>
                  </a:lnTo>
                  <a:lnTo>
                    <a:pt x="0" y="0"/>
                  </a:lnTo>
                  <a:lnTo>
                    <a:pt x="0" y="130000"/>
                  </a:lnTo>
                  <a:lnTo>
                    <a:pt x="228533" y="130000"/>
                  </a:lnTo>
                  <a:close/>
                  <a:moveTo>
                    <a:pt x="98597" y="32502"/>
                  </a:moveTo>
                  <a:lnTo>
                    <a:pt x="131101" y="32502"/>
                  </a:lnTo>
                  <a:lnTo>
                    <a:pt x="131101" y="48753"/>
                  </a:lnTo>
                  <a:cubicBezTo>
                    <a:pt x="131101" y="67028"/>
                    <a:pt x="137151" y="83915"/>
                    <a:pt x="147391" y="97506"/>
                  </a:cubicBezTo>
                  <a:lnTo>
                    <a:pt x="81918" y="97506"/>
                  </a:lnTo>
                  <a:cubicBezTo>
                    <a:pt x="92701" y="83481"/>
                    <a:pt x="98597" y="66540"/>
                    <a:pt x="98597" y="48753"/>
                  </a:cubicBezTo>
                  <a:lnTo>
                    <a:pt x="98597" y="32502"/>
                  </a:lnTo>
                  <a:close/>
                  <a:moveTo>
                    <a:pt x="196108" y="94706"/>
                  </a:moveTo>
                  <a:cubicBezTo>
                    <a:pt x="177179" y="87996"/>
                    <a:pt x="163526" y="69937"/>
                    <a:pt x="163526" y="48753"/>
                  </a:cubicBezTo>
                  <a:lnTo>
                    <a:pt x="163526" y="32502"/>
                  </a:lnTo>
                  <a:lnTo>
                    <a:pt x="196108" y="32502"/>
                  </a:lnTo>
                  <a:lnTo>
                    <a:pt x="196108" y="94706"/>
                  </a:lnTo>
                  <a:close/>
                  <a:moveTo>
                    <a:pt x="66093" y="32502"/>
                  </a:moveTo>
                  <a:lnTo>
                    <a:pt x="66093" y="48753"/>
                  </a:lnTo>
                  <a:cubicBezTo>
                    <a:pt x="66093" y="69643"/>
                    <a:pt x="51819" y="87957"/>
                    <a:pt x="32503" y="94721"/>
                  </a:cubicBezTo>
                  <a:lnTo>
                    <a:pt x="32503" y="32502"/>
                  </a:lnTo>
                  <a:lnTo>
                    <a:pt x="66093"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91" name="Google Shape;791;p53"/>
          <p:cNvGrpSpPr/>
          <p:nvPr/>
        </p:nvGrpSpPr>
        <p:grpSpPr>
          <a:xfrm>
            <a:off x="7230936" y="1490124"/>
            <a:ext cx="376777" cy="376785"/>
            <a:chOff x="10008691" y="1431523"/>
            <a:chExt cx="554655" cy="554667"/>
          </a:xfrm>
        </p:grpSpPr>
        <p:sp>
          <p:nvSpPr>
            <p:cNvPr id="792" name="Google Shape;792;p53"/>
            <p:cNvSpPr/>
            <p:nvPr/>
          </p:nvSpPr>
          <p:spPr>
            <a:xfrm>
              <a:off x="10162210" y="1542518"/>
              <a:ext cx="247617" cy="182585"/>
            </a:xfrm>
            <a:custGeom>
              <a:rect b="b" l="l" r="r" t="t"/>
              <a:pathLst>
                <a:path extrusionOk="0" h="182585" w="247617">
                  <a:moveTo>
                    <a:pt x="247617" y="182585"/>
                  </a:moveTo>
                  <a:lnTo>
                    <a:pt x="172525" y="32502"/>
                  </a:lnTo>
                  <a:lnTo>
                    <a:pt x="140022" y="97498"/>
                  </a:lnTo>
                  <a:lnTo>
                    <a:pt x="91305" y="0"/>
                  </a:lnTo>
                  <a:lnTo>
                    <a:pt x="0" y="182585"/>
                  </a:lnTo>
                  <a:lnTo>
                    <a:pt x="247617" y="182585"/>
                  </a:lnTo>
                  <a:close/>
                  <a:moveTo>
                    <a:pt x="195021" y="150083"/>
                  </a:moveTo>
                  <a:lnTo>
                    <a:pt x="150106" y="150083"/>
                  </a:lnTo>
                  <a:lnTo>
                    <a:pt x="172525" y="105170"/>
                  </a:lnTo>
                  <a:lnTo>
                    <a:pt x="195021" y="150083"/>
                  </a:lnTo>
                  <a:close/>
                  <a:moveTo>
                    <a:pt x="52595" y="150083"/>
                  </a:moveTo>
                  <a:lnTo>
                    <a:pt x="91305" y="72668"/>
                  </a:lnTo>
                  <a:lnTo>
                    <a:pt x="121869" y="133832"/>
                  </a:lnTo>
                  <a:lnTo>
                    <a:pt x="113724" y="150083"/>
                  </a:lnTo>
                  <a:lnTo>
                    <a:pt x="52595"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53"/>
            <p:cNvSpPr/>
            <p:nvPr/>
          </p:nvSpPr>
          <p:spPr>
            <a:xfrm>
              <a:off x="10008691" y="1431523"/>
              <a:ext cx="554655" cy="554667"/>
            </a:xfrm>
            <a:custGeom>
              <a:rect b="b" l="l" r="r" t="t"/>
              <a:pathLst>
                <a:path extrusionOk="0" h="554667" w="554655">
                  <a:moveTo>
                    <a:pt x="0" y="554667"/>
                  </a:moveTo>
                  <a:lnTo>
                    <a:pt x="554656" y="554667"/>
                  </a:lnTo>
                  <a:lnTo>
                    <a:pt x="554656" y="0"/>
                  </a:lnTo>
                  <a:lnTo>
                    <a:pt x="0" y="0"/>
                  </a:lnTo>
                  <a:lnTo>
                    <a:pt x="0" y="554667"/>
                  </a:lnTo>
                  <a:close/>
                  <a:moveTo>
                    <a:pt x="32504" y="522165"/>
                  </a:moveTo>
                  <a:lnTo>
                    <a:pt x="32504" y="97498"/>
                  </a:lnTo>
                  <a:lnTo>
                    <a:pt x="522153" y="97498"/>
                  </a:lnTo>
                  <a:lnTo>
                    <a:pt x="522153" y="522165"/>
                  </a:lnTo>
                  <a:lnTo>
                    <a:pt x="32504" y="522165"/>
                  </a:lnTo>
                  <a:close/>
                  <a:moveTo>
                    <a:pt x="97511" y="64996"/>
                  </a:moveTo>
                  <a:lnTo>
                    <a:pt x="97511" y="32494"/>
                  </a:lnTo>
                  <a:lnTo>
                    <a:pt x="130015" y="32494"/>
                  </a:lnTo>
                  <a:lnTo>
                    <a:pt x="130015" y="64996"/>
                  </a:lnTo>
                  <a:lnTo>
                    <a:pt x="97511" y="64996"/>
                  </a:lnTo>
                  <a:close/>
                  <a:moveTo>
                    <a:pt x="522153" y="64996"/>
                  </a:moveTo>
                  <a:lnTo>
                    <a:pt x="162518" y="64996"/>
                  </a:lnTo>
                  <a:lnTo>
                    <a:pt x="162518" y="32494"/>
                  </a:lnTo>
                  <a:lnTo>
                    <a:pt x="522153" y="32494"/>
                  </a:lnTo>
                  <a:lnTo>
                    <a:pt x="522153" y="64996"/>
                  </a:lnTo>
                  <a:close/>
                  <a:moveTo>
                    <a:pt x="65007" y="32502"/>
                  </a:moveTo>
                  <a:lnTo>
                    <a:pt x="65007" y="65004"/>
                  </a:lnTo>
                  <a:lnTo>
                    <a:pt x="32504" y="65004"/>
                  </a:lnTo>
                  <a:lnTo>
                    <a:pt x="32504" y="32502"/>
                  </a:lnTo>
                  <a:lnTo>
                    <a:pt x="65007"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53"/>
            <p:cNvSpPr/>
            <p:nvPr/>
          </p:nvSpPr>
          <p:spPr>
            <a:xfrm>
              <a:off x="10074784" y="1758684"/>
              <a:ext cx="97510" cy="97505"/>
            </a:xfrm>
            <a:custGeom>
              <a:rect b="b" l="l" r="r" t="t"/>
              <a:pathLst>
                <a:path extrusionOk="0" h="97505" w="97510">
                  <a:moveTo>
                    <a:pt x="48716" y="0"/>
                  </a:moveTo>
                  <a:cubicBezTo>
                    <a:pt x="21876" y="0"/>
                    <a:pt x="0" y="21867"/>
                    <a:pt x="0" y="48753"/>
                  </a:cubicBezTo>
                  <a:cubicBezTo>
                    <a:pt x="0" y="75631"/>
                    <a:pt x="21798" y="97506"/>
                    <a:pt x="48716" y="97506"/>
                  </a:cubicBezTo>
                  <a:cubicBezTo>
                    <a:pt x="75635" y="97506"/>
                    <a:pt x="97511" y="75639"/>
                    <a:pt x="97511" y="48753"/>
                  </a:cubicBezTo>
                  <a:cubicBezTo>
                    <a:pt x="97511" y="21875"/>
                    <a:pt x="75635" y="0"/>
                    <a:pt x="48716" y="0"/>
                  </a:cubicBezTo>
                  <a:close/>
                  <a:moveTo>
                    <a:pt x="48716" y="65004"/>
                  </a:moveTo>
                  <a:cubicBezTo>
                    <a:pt x="39795" y="65004"/>
                    <a:pt x="32426" y="57713"/>
                    <a:pt x="32426" y="48753"/>
                  </a:cubicBezTo>
                  <a:cubicBezTo>
                    <a:pt x="32426" y="39794"/>
                    <a:pt x="39795" y="32502"/>
                    <a:pt x="48716" y="32502"/>
                  </a:cubicBezTo>
                  <a:cubicBezTo>
                    <a:pt x="57638" y="32502"/>
                    <a:pt x="64930" y="39794"/>
                    <a:pt x="64930" y="48753"/>
                  </a:cubicBezTo>
                  <a:cubicBezTo>
                    <a:pt x="64930" y="57713"/>
                    <a:pt x="57638" y="65004"/>
                    <a:pt x="48716" y="650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53"/>
            <p:cNvSpPr/>
            <p:nvPr/>
          </p:nvSpPr>
          <p:spPr>
            <a:xfrm>
              <a:off x="10074784" y="1888684"/>
              <a:ext cx="97510" cy="32501"/>
            </a:xfrm>
            <a:custGeom>
              <a:rect b="b" l="l" r="r" t="t"/>
              <a:pathLst>
                <a:path extrusionOk="0" h="32501" w="97510">
                  <a:moveTo>
                    <a:pt x="0" y="0"/>
                  </a:moveTo>
                  <a:lnTo>
                    <a:pt x="97511" y="0"/>
                  </a:lnTo>
                  <a:lnTo>
                    <a:pt x="97511"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53"/>
            <p:cNvSpPr/>
            <p:nvPr/>
          </p:nvSpPr>
          <p:spPr>
            <a:xfrm>
              <a:off x="10237225" y="1758684"/>
              <a:ext cx="97510" cy="97505"/>
            </a:xfrm>
            <a:custGeom>
              <a:rect b="b" l="l" r="r" t="t"/>
              <a:pathLst>
                <a:path extrusionOk="0" h="97505" w="97510">
                  <a:moveTo>
                    <a:pt x="48794" y="0"/>
                  </a:moveTo>
                  <a:cubicBezTo>
                    <a:pt x="21875" y="0"/>
                    <a:pt x="0" y="21867"/>
                    <a:pt x="0" y="48753"/>
                  </a:cubicBezTo>
                  <a:cubicBezTo>
                    <a:pt x="0" y="75631"/>
                    <a:pt x="21875" y="97506"/>
                    <a:pt x="48794" y="97506"/>
                  </a:cubicBezTo>
                  <a:cubicBezTo>
                    <a:pt x="75712"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53"/>
            <p:cNvSpPr/>
            <p:nvPr/>
          </p:nvSpPr>
          <p:spPr>
            <a:xfrm>
              <a:off x="10237225" y="1888684"/>
              <a:ext cx="97510" cy="32501"/>
            </a:xfrm>
            <a:custGeom>
              <a:rect b="b" l="l" r="r" t="t"/>
              <a:pathLst>
                <a:path extrusionOk="0" h="32501" w="97510">
                  <a:moveTo>
                    <a:pt x="0" y="0"/>
                  </a:moveTo>
                  <a:lnTo>
                    <a:pt x="97510" y="0"/>
                  </a:lnTo>
                  <a:lnTo>
                    <a:pt x="9751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53"/>
            <p:cNvSpPr/>
            <p:nvPr/>
          </p:nvSpPr>
          <p:spPr>
            <a:xfrm>
              <a:off x="10399743" y="1758684"/>
              <a:ext cx="97510" cy="97505"/>
            </a:xfrm>
            <a:custGeom>
              <a:rect b="b" l="l" r="r" t="t"/>
              <a:pathLst>
                <a:path extrusionOk="0" h="97505" w="97510">
                  <a:moveTo>
                    <a:pt x="48794" y="0"/>
                  </a:moveTo>
                  <a:cubicBezTo>
                    <a:pt x="21875" y="0"/>
                    <a:pt x="0" y="21867"/>
                    <a:pt x="0" y="48753"/>
                  </a:cubicBezTo>
                  <a:cubicBezTo>
                    <a:pt x="0" y="75631"/>
                    <a:pt x="21875" y="97506"/>
                    <a:pt x="48794" y="97506"/>
                  </a:cubicBezTo>
                  <a:cubicBezTo>
                    <a:pt x="75635" y="97506"/>
                    <a:pt x="97510" y="75639"/>
                    <a:pt x="97510" y="48753"/>
                  </a:cubicBezTo>
                  <a:cubicBezTo>
                    <a:pt x="97510" y="21875"/>
                    <a:pt x="75635" y="0"/>
                    <a:pt x="48794" y="0"/>
                  </a:cubicBezTo>
                  <a:close/>
                  <a:moveTo>
                    <a:pt x="48794" y="65004"/>
                  </a:moveTo>
                  <a:cubicBezTo>
                    <a:pt x="39795" y="65004"/>
                    <a:pt x="32503" y="57713"/>
                    <a:pt x="32503" y="48753"/>
                  </a:cubicBezTo>
                  <a:cubicBezTo>
                    <a:pt x="32503" y="39794"/>
                    <a:pt x="39795" y="32502"/>
                    <a:pt x="48794" y="32502"/>
                  </a:cubicBezTo>
                  <a:cubicBezTo>
                    <a:pt x="57715" y="32502"/>
                    <a:pt x="65007" y="39794"/>
                    <a:pt x="65007" y="48753"/>
                  </a:cubicBezTo>
                  <a:cubicBezTo>
                    <a:pt x="65007" y="57713"/>
                    <a:pt x="57715" y="65004"/>
                    <a:pt x="48794" y="650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53"/>
            <p:cNvSpPr/>
            <p:nvPr/>
          </p:nvSpPr>
          <p:spPr>
            <a:xfrm>
              <a:off x="10399743" y="1888684"/>
              <a:ext cx="97510" cy="32501"/>
            </a:xfrm>
            <a:custGeom>
              <a:rect b="b" l="l" r="r" t="t"/>
              <a:pathLst>
                <a:path extrusionOk="0" h="32501" w="97510">
                  <a:moveTo>
                    <a:pt x="0" y="0"/>
                  </a:moveTo>
                  <a:lnTo>
                    <a:pt x="97510" y="0"/>
                  </a:lnTo>
                  <a:lnTo>
                    <a:pt x="9751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00" name="Google Shape;800;p53"/>
          <p:cNvSpPr/>
          <p:nvPr/>
        </p:nvSpPr>
        <p:spPr>
          <a:xfrm>
            <a:off x="6424522" y="1490055"/>
            <a:ext cx="377169" cy="377168"/>
          </a:xfrm>
          <a:custGeom>
            <a:rect b="b" l="l" r="r" t="t"/>
            <a:pathLst>
              <a:path extrusionOk="0" h="554659" w="554660">
                <a:moveTo>
                  <a:pt x="505906" y="228577"/>
                </a:moveTo>
                <a:cubicBezTo>
                  <a:pt x="484727" y="228577"/>
                  <a:pt x="466653" y="242159"/>
                  <a:pt x="459982" y="261079"/>
                </a:cubicBezTo>
                <a:lnTo>
                  <a:pt x="389622" y="261079"/>
                </a:lnTo>
                <a:cubicBezTo>
                  <a:pt x="447725" y="224287"/>
                  <a:pt x="482943" y="162797"/>
                  <a:pt x="487986" y="97498"/>
                </a:cubicBezTo>
                <a:lnTo>
                  <a:pt x="521110" y="97498"/>
                </a:lnTo>
                <a:lnTo>
                  <a:pt x="521110" y="0"/>
                </a:lnTo>
                <a:lnTo>
                  <a:pt x="423599" y="0"/>
                </a:lnTo>
                <a:lnTo>
                  <a:pt x="423599" y="96420"/>
                </a:lnTo>
                <a:lnTo>
                  <a:pt x="455327" y="96420"/>
                </a:lnTo>
                <a:cubicBezTo>
                  <a:pt x="448345" y="172765"/>
                  <a:pt x="393733" y="237234"/>
                  <a:pt x="320968" y="255688"/>
                </a:cubicBezTo>
                <a:cubicBezTo>
                  <a:pt x="312978" y="239646"/>
                  <a:pt x="296455" y="228584"/>
                  <a:pt x="277294" y="228584"/>
                </a:cubicBezTo>
                <a:cubicBezTo>
                  <a:pt x="258210" y="228584"/>
                  <a:pt x="241610" y="239646"/>
                  <a:pt x="233697" y="255688"/>
                </a:cubicBezTo>
                <a:cubicBezTo>
                  <a:pt x="160933" y="237226"/>
                  <a:pt x="106243" y="172773"/>
                  <a:pt x="99339" y="97498"/>
                </a:cubicBezTo>
                <a:lnTo>
                  <a:pt x="131067" y="97498"/>
                </a:lnTo>
                <a:lnTo>
                  <a:pt x="131067" y="0"/>
                </a:lnTo>
                <a:lnTo>
                  <a:pt x="33556" y="0"/>
                </a:lnTo>
                <a:lnTo>
                  <a:pt x="33556" y="97498"/>
                </a:lnTo>
                <a:lnTo>
                  <a:pt x="66680" y="97498"/>
                </a:lnTo>
                <a:cubicBezTo>
                  <a:pt x="71722" y="162921"/>
                  <a:pt x="107096" y="224357"/>
                  <a:pt x="165044" y="261079"/>
                </a:cubicBezTo>
                <a:lnTo>
                  <a:pt x="94684" y="261079"/>
                </a:lnTo>
                <a:cubicBezTo>
                  <a:pt x="87702" y="241329"/>
                  <a:pt x="68309" y="227390"/>
                  <a:pt x="45890" y="228662"/>
                </a:cubicBezTo>
                <a:cubicBezTo>
                  <a:pt x="21067" y="230074"/>
                  <a:pt x="975" y="250467"/>
                  <a:pt x="43" y="275359"/>
                </a:cubicBezTo>
                <a:cubicBezTo>
                  <a:pt x="-1120" y="303130"/>
                  <a:pt x="21221" y="326083"/>
                  <a:pt x="48760" y="326083"/>
                </a:cubicBezTo>
                <a:cubicBezTo>
                  <a:pt x="69938" y="326083"/>
                  <a:pt x="88013" y="312500"/>
                  <a:pt x="94684" y="293581"/>
                </a:cubicBezTo>
                <a:lnTo>
                  <a:pt x="231370" y="293581"/>
                </a:lnTo>
                <a:cubicBezTo>
                  <a:pt x="235016" y="303750"/>
                  <a:pt x="241843" y="312368"/>
                  <a:pt x="250764" y="318171"/>
                </a:cubicBezTo>
                <a:lnTo>
                  <a:pt x="160002" y="439219"/>
                </a:lnTo>
                <a:lnTo>
                  <a:pt x="236102" y="554660"/>
                </a:lnTo>
                <a:lnTo>
                  <a:pt x="318564" y="554660"/>
                </a:lnTo>
                <a:lnTo>
                  <a:pt x="394664" y="439219"/>
                </a:lnTo>
                <a:lnTo>
                  <a:pt x="303902" y="318171"/>
                </a:lnTo>
                <a:cubicBezTo>
                  <a:pt x="312823" y="312360"/>
                  <a:pt x="319649" y="303750"/>
                  <a:pt x="323296" y="293581"/>
                </a:cubicBezTo>
                <a:lnTo>
                  <a:pt x="459982" y="293581"/>
                </a:lnTo>
                <a:cubicBezTo>
                  <a:pt x="466963" y="313330"/>
                  <a:pt x="486357" y="327270"/>
                  <a:pt x="508775" y="325997"/>
                </a:cubicBezTo>
                <a:cubicBezTo>
                  <a:pt x="533599" y="324586"/>
                  <a:pt x="553691" y="304192"/>
                  <a:pt x="554622" y="279300"/>
                </a:cubicBezTo>
                <a:cubicBezTo>
                  <a:pt x="555708" y="251522"/>
                  <a:pt x="533445" y="228577"/>
                  <a:pt x="505906" y="228577"/>
                </a:cubicBezTo>
                <a:lnTo>
                  <a:pt x="505906" y="228577"/>
                </a:lnTo>
                <a:close/>
                <a:moveTo>
                  <a:pt x="456103" y="32494"/>
                </a:moveTo>
                <a:lnTo>
                  <a:pt x="488606" y="32494"/>
                </a:lnTo>
                <a:lnTo>
                  <a:pt x="488606" y="64996"/>
                </a:lnTo>
                <a:lnTo>
                  <a:pt x="456103" y="64996"/>
                </a:lnTo>
                <a:lnTo>
                  <a:pt x="456103" y="32494"/>
                </a:lnTo>
                <a:close/>
                <a:moveTo>
                  <a:pt x="98563" y="64989"/>
                </a:moveTo>
                <a:lnTo>
                  <a:pt x="66060" y="64989"/>
                </a:lnTo>
                <a:lnTo>
                  <a:pt x="66060" y="32486"/>
                </a:lnTo>
                <a:lnTo>
                  <a:pt x="98563" y="32486"/>
                </a:lnTo>
                <a:lnTo>
                  <a:pt x="98563" y="64989"/>
                </a:lnTo>
                <a:close/>
                <a:moveTo>
                  <a:pt x="48760" y="293573"/>
                </a:moveTo>
                <a:cubicBezTo>
                  <a:pt x="39762" y="293573"/>
                  <a:pt x="32469" y="286281"/>
                  <a:pt x="32469" y="277322"/>
                </a:cubicBezTo>
                <a:cubicBezTo>
                  <a:pt x="32469" y="268363"/>
                  <a:pt x="39762" y="261071"/>
                  <a:pt x="48760" y="261071"/>
                </a:cubicBezTo>
                <a:cubicBezTo>
                  <a:pt x="57681" y="261071"/>
                  <a:pt x="64973" y="268363"/>
                  <a:pt x="64973" y="277322"/>
                </a:cubicBezTo>
                <a:cubicBezTo>
                  <a:pt x="64973" y="286281"/>
                  <a:pt x="57681" y="293573"/>
                  <a:pt x="48760" y="293573"/>
                </a:cubicBezTo>
                <a:close/>
                <a:moveTo>
                  <a:pt x="277294" y="261071"/>
                </a:moveTo>
                <a:cubicBezTo>
                  <a:pt x="286293" y="261071"/>
                  <a:pt x="293585" y="268347"/>
                  <a:pt x="293585" y="277322"/>
                </a:cubicBezTo>
                <a:cubicBezTo>
                  <a:pt x="293585" y="286274"/>
                  <a:pt x="286293" y="293573"/>
                  <a:pt x="277294" y="293573"/>
                </a:cubicBezTo>
                <a:cubicBezTo>
                  <a:pt x="268373" y="293573"/>
                  <a:pt x="261081" y="286289"/>
                  <a:pt x="261081" y="277322"/>
                </a:cubicBezTo>
                <a:cubicBezTo>
                  <a:pt x="261081" y="268370"/>
                  <a:pt x="268373" y="261071"/>
                  <a:pt x="277294" y="261071"/>
                </a:cubicBezTo>
                <a:close/>
                <a:moveTo>
                  <a:pt x="354946" y="440429"/>
                </a:moveTo>
                <a:lnTo>
                  <a:pt x="301110" y="522158"/>
                </a:lnTo>
                <a:lnTo>
                  <a:pt x="253556" y="522158"/>
                </a:lnTo>
                <a:lnTo>
                  <a:pt x="199720" y="440429"/>
                </a:lnTo>
                <a:lnTo>
                  <a:pt x="261081" y="358569"/>
                </a:lnTo>
                <a:lnTo>
                  <a:pt x="261081" y="456067"/>
                </a:lnTo>
                <a:lnTo>
                  <a:pt x="293585" y="456067"/>
                </a:lnTo>
                <a:lnTo>
                  <a:pt x="293585" y="358569"/>
                </a:lnTo>
                <a:lnTo>
                  <a:pt x="354946" y="440429"/>
                </a:lnTo>
                <a:close/>
                <a:moveTo>
                  <a:pt x="505906" y="293573"/>
                </a:moveTo>
                <a:cubicBezTo>
                  <a:pt x="496985" y="293573"/>
                  <a:pt x="489692" y="286281"/>
                  <a:pt x="489692" y="277322"/>
                </a:cubicBezTo>
                <a:cubicBezTo>
                  <a:pt x="489692" y="268363"/>
                  <a:pt x="496985" y="261071"/>
                  <a:pt x="505906" y="261071"/>
                </a:cubicBezTo>
                <a:cubicBezTo>
                  <a:pt x="514904" y="261071"/>
                  <a:pt x="522196" y="268363"/>
                  <a:pt x="522196" y="277322"/>
                </a:cubicBezTo>
                <a:cubicBezTo>
                  <a:pt x="522196" y="286281"/>
                  <a:pt x="514904" y="293573"/>
                  <a:pt x="505906" y="29357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01" name="Google Shape;801;p53"/>
          <p:cNvGrpSpPr/>
          <p:nvPr/>
        </p:nvGrpSpPr>
        <p:grpSpPr>
          <a:xfrm>
            <a:off x="5608422" y="1490124"/>
            <a:ext cx="376825" cy="376785"/>
            <a:chOff x="7620187" y="1431523"/>
            <a:chExt cx="554726" cy="554666"/>
          </a:xfrm>
        </p:grpSpPr>
        <p:sp>
          <p:nvSpPr>
            <p:cNvPr id="802" name="Google Shape;802;p53"/>
            <p:cNvSpPr/>
            <p:nvPr/>
          </p:nvSpPr>
          <p:spPr>
            <a:xfrm>
              <a:off x="7718777" y="1464017"/>
              <a:ext cx="357539" cy="457168"/>
            </a:xfrm>
            <a:custGeom>
              <a:rect b="b" l="l" r="r" t="t"/>
              <a:pathLst>
                <a:path extrusionOk="0" h="457168" w="357539">
                  <a:moveTo>
                    <a:pt x="260028" y="337811"/>
                  </a:moveTo>
                  <a:cubicBezTo>
                    <a:pt x="319606" y="307381"/>
                    <a:pt x="357539" y="246069"/>
                    <a:pt x="357539" y="178753"/>
                  </a:cubicBezTo>
                  <a:cubicBezTo>
                    <a:pt x="357539" y="80192"/>
                    <a:pt x="277328" y="0"/>
                    <a:pt x="178731" y="0"/>
                  </a:cubicBezTo>
                  <a:cubicBezTo>
                    <a:pt x="80211" y="0"/>
                    <a:pt x="0" y="80185"/>
                    <a:pt x="0" y="178753"/>
                  </a:cubicBezTo>
                  <a:cubicBezTo>
                    <a:pt x="0" y="246069"/>
                    <a:pt x="37926" y="307373"/>
                    <a:pt x="97510" y="337811"/>
                  </a:cubicBezTo>
                  <a:lnTo>
                    <a:pt x="97510" y="457169"/>
                  </a:lnTo>
                  <a:lnTo>
                    <a:pt x="260028" y="457169"/>
                  </a:lnTo>
                  <a:lnTo>
                    <a:pt x="260028" y="337811"/>
                  </a:lnTo>
                  <a:close/>
                  <a:moveTo>
                    <a:pt x="32503" y="178637"/>
                  </a:moveTo>
                  <a:cubicBezTo>
                    <a:pt x="32503" y="97995"/>
                    <a:pt x="98131" y="32386"/>
                    <a:pt x="178731" y="32386"/>
                  </a:cubicBezTo>
                  <a:cubicBezTo>
                    <a:pt x="259408" y="32386"/>
                    <a:pt x="325036" y="97995"/>
                    <a:pt x="325036" y="178637"/>
                  </a:cubicBezTo>
                  <a:cubicBezTo>
                    <a:pt x="325036" y="207353"/>
                    <a:pt x="316580" y="234728"/>
                    <a:pt x="301609" y="257891"/>
                  </a:cubicBezTo>
                  <a:lnTo>
                    <a:pt x="227525" y="109801"/>
                  </a:lnTo>
                  <a:lnTo>
                    <a:pt x="195021" y="174797"/>
                  </a:lnTo>
                  <a:lnTo>
                    <a:pt x="146227" y="77299"/>
                  </a:lnTo>
                  <a:lnTo>
                    <a:pt x="55931" y="257891"/>
                  </a:lnTo>
                  <a:cubicBezTo>
                    <a:pt x="40959" y="234736"/>
                    <a:pt x="32503" y="207353"/>
                    <a:pt x="32503" y="178637"/>
                  </a:cubicBezTo>
                  <a:lnTo>
                    <a:pt x="32503" y="178637"/>
                  </a:lnTo>
                  <a:close/>
                  <a:moveTo>
                    <a:pt x="168724" y="227506"/>
                  </a:moveTo>
                  <a:lnTo>
                    <a:pt x="107518" y="227506"/>
                  </a:lnTo>
                  <a:lnTo>
                    <a:pt x="146227" y="150091"/>
                  </a:lnTo>
                  <a:lnTo>
                    <a:pt x="176869" y="211255"/>
                  </a:lnTo>
                  <a:lnTo>
                    <a:pt x="168724" y="227506"/>
                  </a:lnTo>
                  <a:close/>
                  <a:moveTo>
                    <a:pt x="227525" y="182593"/>
                  </a:moveTo>
                  <a:lnTo>
                    <a:pt x="249944" y="227506"/>
                  </a:lnTo>
                  <a:lnTo>
                    <a:pt x="205029" y="227506"/>
                  </a:lnTo>
                  <a:lnTo>
                    <a:pt x="227525" y="182593"/>
                  </a:lnTo>
                  <a:close/>
                  <a:moveTo>
                    <a:pt x="227525" y="316914"/>
                  </a:moveTo>
                  <a:lnTo>
                    <a:pt x="227525" y="424667"/>
                  </a:lnTo>
                  <a:lnTo>
                    <a:pt x="130014" y="424667"/>
                  </a:lnTo>
                  <a:lnTo>
                    <a:pt x="130014" y="316914"/>
                  </a:lnTo>
                  <a:cubicBezTo>
                    <a:pt x="125282" y="314121"/>
                    <a:pt x="85952" y="302757"/>
                    <a:pt x="57250" y="260001"/>
                  </a:cubicBezTo>
                  <a:lnTo>
                    <a:pt x="300212" y="260001"/>
                  </a:lnTo>
                  <a:cubicBezTo>
                    <a:pt x="271355" y="303052"/>
                    <a:pt x="232489" y="313943"/>
                    <a:pt x="227525" y="316914"/>
                  </a:cubicBezTo>
                  <a:lnTo>
                    <a:pt x="227525" y="31691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53"/>
            <p:cNvSpPr/>
            <p:nvPr/>
          </p:nvSpPr>
          <p:spPr>
            <a:xfrm>
              <a:off x="7848791" y="1953688"/>
              <a:ext cx="97510" cy="32501"/>
            </a:xfrm>
            <a:custGeom>
              <a:rect b="b" l="l" r="r" t="t"/>
              <a:pathLst>
                <a:path extrusionOk="0" h="32501" w="97510">
                  <a:moveTo>
                    <a:pt x="0" y="0"/>
                  </a:moveTo>
                  <a:lnTo>
                    <a:pt x="97511" y="0"/>
                  </a:lnTo>
                  <a:lnTo>
                    <a:pt x="97511"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53"/>
            <p:cNvSpPr/>
            <p:nvPr/>
          </p:nvSpPr>
          <p:spPr>
            <a:xfrm>
              <a:off x="8108820" y="1626519"/>
              <a:ext cx="66093" cy="32501"/>
            </a:xfrm>
            <a:custGeom>
              <a:rect b="b" l="l" r="r" t="t"/>
              <a:pathLst>
                <a:path extrusionOk="0" h="32501" w="66093">
                  <a:moveTo>
                    <a:pt x="0" y="0"/>
                  </a:moveTo>
                  <a:lnTo>
                    <a:pt x="66093" y="0"/>
                  </a:lnTo>
                  <a:lnTo>
                    <a:pt x="66093"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53"/>
            <p:cNvSpPr/>
            <p:nvPr/>
          </p:nvSpPr>
          <p:spPr>
            <a:xfrm>
              <a:off x="7620187" y="1626519"/>
              <a:ext cx="66085" cy="32501"/>
            </a:xfrm>
            <a:custGeom>
              <a:rect b="b" l="l" r="r" t="t"/>
              <a:pathLst>
                <a:path extrusionOk="0" h="32501" w="66085">
                  <a:moveTo>
                    <a:pt x="0" y="0"/>
                  </a:moveTo>
                  <a:lnTo>
                    <a:pt x="66086" y="0"/>
                  </a:lnTo>
                  <a:lnTo>
                    <a:pt x="66086"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53"/>
            <p:cNvSpPr/>
            <p:nvPr/>
          </p:nvSpPr>
          <p:spPr>
            <a:xfrm>
              <a:off x="8035357" y="1431561"/>
              <a:ext cx="73307" cy="73249"/>
            </a:xfrm>
            <a:custGeom>
              <a:rect b="b" l="l" r="r" t="t"/>
              <a:pathLst>
                <a:path extrusionOk="0" h="73249" w="73307">
                  <a:moveTo>
                    <a:pt x="0" y="50273"/>
                  </a:moveTo>
                  <a:lnTo>
                    <a:pt x="50268" y="0"/>
                  </a:lnTo>
                  <a:lnTo>
                    <a:pt x="73308" y="22976"/>
                  </a:lnTo>
                  <a:lnTo>
                    <a:pt x="23040" y="73250"/>
                  </a:lnTo>
                  <a:lnTo>
                    <a:pt x="0" y="5027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7" name="Google Shape;807;p53"/>
            <p:cNvSpPr/>
            <p:nvPr/>
          </p:nvSpPr>
          <p:spPr>
            <a:xfrm>
              <a:off x="7690648" y="1780520"/>
              <a:ext cx="68932" cy="68928"/>
            </a:xfrm>
            <a:custGeom>
              <a:rect b="b" l="l" r="r" t="t"/>
              <a:pathLst>
                <a:path extrusionOk="0" h="68928" w="68932">
                  <a:moveTo>
                    <a:pt x="0" y="45953"/>
                  </a:moveTo>
                  <a:lnTo>
                    <a:pt x="45955" y="0"/>
                  </a:lnTo>
                  <a:lnTo>
                    <a:pt x="68933" y="22976"/>
                  </a:lnTo>
                  <a:lnTo>
                    <a:pt x="22978" y="68929"/>
                  </a:lnTo>
                  <a:lnTo>
                    <a:pt x="0" y="4595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8" name="Google Shape;808;p53"/>
            <p:cNvSpPr/>
            <p:nvPr/>
          </p:nvSpPr>
          <p:spPr>
            <a:xfrm>
              <a:off x="7686366" y="1431523"/>
              <a:ext cx="73253" cy="73249"/>
            </a:xfrm>
            <a:custGeom>
              <a:rect b="b" l="l" r="r" t="t"/>
              <a:pathLst>
                <a:path extrusionOk="0" h="73249" w="73253">
                  <a:moveTo>
                    <a:pt x="0" y="22976"/>
                  </a:moveTo>
                  <a:lnTo>
                    <a:pt x="22978" y="0"/>
                  </a:lnTo>
                  <a:lnTo>
                    <a:pt x="73253" y="50273"/>
                  </a:lnTo>
                  <a:lnTo>
                    <a:pt x="50276" y="73250"/>
                  </a:lnTo>
                  <a:lnTo>
                    <a:pt x="0" y="2297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53"/>
            <p:cNvSpPr/>
            <p:nvPr/>
          </p:nvSpPr>
          <p:spPr>
            <a:xfrm>
              <a:off x="8035357" y="1780558"/>
              <a:ext cx="68885" cy="68929"/>
            </a:xfrm>
            <a:custGeom>
              <a:rect b="b" l="l" r="r" t="t"/>
              <a:pathLst>
                <a:path extrusionOk="0" h="68929" w="68885">
                  <a:moveTo>
                    <a:pt x="0" y="22976"/>
                  </a:moveTo>
                  <a:lnTo>
                    <a:pt x="22962" y="0"/>
                  </a:lnTo>
                  <a:lnTo>
                    <a:pt x="68886" y="45953"/>
                  </a:lnTo>
                  <a:lnTo>
                    <a:pt x="45924" y="68929"/>
                  </a:lnTo>
                  <a:lnTo>
                    <a:pt x="0" y="2297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0" name="Google Shape;810;p53"/>
          <p:cNvGrpSpPr/>
          <p:nvPr/>
        </p:nvGrpSpPr>
        <p:grpSpPr>
          <a:xfrm>
            <a:off x="4781360" y="1512935"/>
            <a:ext cx="376804" cy="331157"/>
            <a:chOff x="6402845" y="1465103"/>
            <a:chExt cx="554694" cy="487498"/>
          </a:xfrm>
        </p:grpSpPr>
        <p:sp>
          <p:nvSpPr>
            <p:cNvPr id="811" name="Google Shape;811;p53"/>
            <p:cNvSpPr/>
            <p:nvPr/>
          </p:nvSpPr>
          <p:spPr>
            <a:xfrm>
              <a:off x="6622474" y="1672518"/>
              <a:ext cx="247601" cy="182585"/>
            </a:xfrm>
            <a:custGeom>
              <a:rect b="b" l="l" r="r" t="t"/>
              <a:pathLst>
                <a:path extrusionOk="0" h="182585" w="247601">
                  <a:moveTo>
                    <a:pt x="0" y="182585"/>
                  </a:moveTo>
                  <a:lnTo>
                    <a:pt x="247601" y="182585"/>
                  </a:lnTo>
                  <a:lnTo>
                    <a:pt x="172557" y="32502"/>
                  </a:lnTo>
                  <a:lnTo>
                    <a:pt x="140053" y="97498"/>
                  </a:lnTo>
                  <a:lnTo>
                    <a:pt x="91297" y="0"/>
                  </a:lnTo>
                  <a:lnTo>
                    <a:pt x="0" y="182585"/>
                  </a:lnTo>
                  <a:close/>
                  <a:moveTo>
                    <a:pt x="195006" y="150083"/>
                  </a:moveTo>
                  <a:lnTo>
                    <a:pt x="150091" y="150083"/>
                  </a:lnTo>
                  <a:lnTo>
                    <a:pt x="172548" y="105170"/>
                  </a:lnTo>
                  <a:lnTo>
                    <a:pt x="195006" y="150083"/>
                  </a:lnTo>
                  <a:close/>
                  <a:moveTo>
                    <a:pt x="113755" y="150083"/>
                  </a:moveTo>
                  <a:lnTo>
                    <a:pt x="52588" y="150083"/>
                  </a:lnTo>
                  <a:lnTo>
                    <a:pt x="91297" y="72668"/>
                  </a:lnTo>
                  <a:lnTo>
                    <a:pt x="121877" y="133832"/>
                  </a:lnTo>
                  <a:lnTo>
                    <a:pt x="113755"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53"/>
            <p:cNvSpPr/>
            <p:nvPr/>
          </p:nvSpPr>
          <p:spPr>
            <a:xfrm>
              <a:off x="6467837" y="1757605"/>
              <a:ext cx="32503" cy="32501"/>
            </a:xfrm>
            <a:custGeom>
              <a:rect b="b" l="l" r="r" t="t"/>
              <a:pathLst>
                <a:path extrusionOk="0" h="32501" w="32503">
                  <a:moveTo>
                    <a:pt x="0" y="0"/>
                  </a:moveTo>
                  <a:lnTo>
                    <a:pt x="32504" y="0"/>
                  </a:lnTo>
                  <a:lnTo>
                    <a:pt x="32504"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3" name="Google Shape;813;p53"/>
            <p:cNvSpPr/>
            <p:nvPr/>
          </p:nvSpPr>
          <p:spPr>
            <a:xfrm>
              <a:off x="6467837" y="1660107"/>
              <a:ext cx="32503" cy="64996"/>
            </a:xfrm>
            <a:custGeom>
              <a:rect b="b" l="l" r="r" t="t"/>
              <a:pathLst>
                <a:path extrusionOk="0" h="64996" w="32503">
                  <a:moveTo>
                    <a:pt x="0" y="0"/>
                  </a:moveTo>
                  <a:lnTo>
                    <a:pt x="32504" y="0"/>
                  </a:lnTo>
                  <a:lnTo>
                    <a:pt x="32504" y="64996"/>
                  </a:lnTo>
                  <a:lnTo>
                    <a:pt x="0" y="64996"/>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4" name="Google Shape;814;p53"/>
            <p:cNvSpPr/>
            <p:nvPr/>
          </p:nvSpPr>
          <p:spPr>
            <a:xfrm>
              <a:off x="6467837" y="1822602"/>
              <a:ext cx="32503" cy="64996"/>
            </a:xfrm>
            <a:custGeom>
              <a:rect b="b" l="l" r="r" t="t"/>
              <a:pathLst>
                <a:path extrusionOk="0" h="64996" w="32503">
                  <a:moveTo>
                    <a:pt x="0" y="0"/>
                  </a:moveTo>
                  <a:lnTo>
                    <a:pt x="32504" y="0"/>
                  </a:lnTo>
                  <a:lnTo>
                    <a:pt x="32504" y="64996"/>
                  </a:lnTo>
                  <a:lnTo>
                    <a:pt x="0" y="64996"/>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53"/>
            <p:cNvSpPr/>
            <p:nvPr/>
          </p:nvSpPr>
          <p:spPr>
            <a:xfrm>
              <a:off x="6402845" y="1465103"/>
              <a:ext cx="554694" cy="487498"/>
            </a:xfrm>
            <a:custGeom>
              <a:rect b="b" l="l" r="r" t="t"/>
              <a:pathLst>
                <a:path extrusionOk="0" h="487498" w="554694">
                  <a:moveTo>
                    <a:pt x="522184" y="32502"/>
                  </a:moveTo>
                  <a:lnTo>
                    <a:pt x="457184" y="32502"/>
                  </a:lnTo>
                  <a:lnTo>
                    <a:pt x="457184" y="0"/>
                  </a:lnTo>
                  <a:lnTo>
                    <a:pt x="98581" y="0"/>
                  </a:lnTo>
                  <a:lnTo>
                    <a:pt x="98581" y="32502"/>
                  </a:lnTo>
                  <a:lnTo>
                    <a:pt x="66078" y="32502"/>
                  </a:lnTo>
                  <a:lnTo>
                    <a:pt x="66078" y="65004"/>
                  </a:lnTo>
                  <a:lnTo>
                    <a:pt x="98581" y="65004"/>
                  </a:lnTo>
                  <a:lnTo>
                    <a:pt x="98581" y="97506"/>
                  </a:lnTo>
                  <a:lnTo>
                    <a:pt x="457184" y="97506"/>
                  </a:lnTo>
                  <a:lnTo>
                    <a:pt x="457184" y="65004"/>
                  </a:lnTo>
                  <a:lnTo>
                    <a:pt x="489688" y="65004"/>
                  </a:lnTo>
                  <a:lnTo>
                    <a:pt x="489688" y="130000"/>
                  </a:lnTo>
                  <a:lnTo>
                    <a:pt x="0" y="130000"/>
                  </a:lnTo>
                  <a:lnTo>
                    <a:pt x="0" y="487499"/>
                  </a:lnTo>
                  <a:lnTo>
                    <a:pt x="554695" y="487499"/>
                  </a:lnTo>
                  <a:lnTo>
                    <a:pt x="554695" y="130000"/>
                  </a:lnTo>
                  <a:lnTo>
                    <a:pt x="522191" y="130000"/>
                  </a:lnTo>
                  <a:lnTo>
                    <a:pt x="522191" y="32502"/>
                  </a:lnTo>
                  <a:close/>
                  <a:moveTo>
                    <a:pt x="131085" y="32502"/>
                  </a:moveTo>
                  <a:lnTo>
                    <a:pt x="327177" y="32502"/>
                  </a:lnTo>
                  <a:lnTo>
                    <a:pt x="327177" y="65004"/>
                  </a:lnTo>
                  <a:lnTo>
                    <a:pt x="131085" y="65004"/>
                  </a:lnTo>
                  <a:lnTo>
                    <a:pt x="131085" y="32502"/>
                  </a:lnTo>
                  <a:close/>
                  <a:moveTo>
                    <a:pt x="424680" y="65004"/>
                  </a:moveTo>
                  <a:lnTo>
                    <a:pt x="359681" y="65004"/>
                  </a:lnTo>
                  <a:lnTo>
                    <a:pt x="359681" y="32502"/>
                  </a:lnTo>
                  <a:lnTo>
                    <a:pt x="424680" y="32502"/>
                  </a:lnTo>
                  <a:lnTo>
                    <a:pt x="424680" y="65004"/>
                  </a:lnTo>
                  <a:close/>
                  <a:moveTo>
                    <a:pt x="32496" y="162502"/>
                  </a:moveTo>
                  <a:lnTo>
                    <a:pt x="146189" y="162502"/>
                  </a:lnTo>
                  <a:cubicBezTo>
                    <a:pt x="135623" y="181298"/>
                    <a:pt x="129999" y="202575"/>
                    <a:pt x="129999" y="224721"/>
                  </a:cubicBezTo>
                  <a:lnTo>
                    <a:pt x="129999" y="392793"/>
                  </a:lnTo>
                  <a:cubicBezTo>
                    <a:pt x="129999" y="414940"/>
                    <a:pt x="135623" y="436217"/>
                    <a:pt x="146189" y="455005"/>
                  </a:cubicBezTo>
                  <a:lnTo>
                    <a:pt x="32496" y="455005"/>
                  </a:lnTo>
                  <a:lnTo>
                    <a:pt x="32496" y="162502"/>
                  </a:lnTo>
                  <a:close/>
                  <a:moveTo>
                    <a:pt x="522184" y="454997"/>
                  </a:moveTo>
                  <a:lnTo>
                    <a:pt x="185829" y="454997"/>
                  </a:lnTo>
                  <a:cubicBezTo>
                    <a:pt x="170757" y="437753"/>
                    <a:pt x="162503" y="415909"/>
                    <a:pt x="162503" y="392786"/>
                  </a:cubicBezTo>
                  <a:lnTo>
                    <a:pt x="162503" y="224706"/>
                  </a:lnTo>
                  <a:cubicBezTo>
                    <a:pt x="162503" y="201582"/>
                    <a:pt x="170757" y="179738"/>
                    <a:pt x="185829" y="162494"/>
                  </a:cubicBezTo>
                  <a:lnTo>
                    <a:pt x="522184" y="162494"/>
                  </a:lnTo>
                  <a:lnTo>
                    <a:pt x="522184" y="45499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6" name="Google Shape;816;p53"/>
          <p:cNvGrpSpPr/>
          <p:nvPr/>
        </p:nvGrpSpPr>
        <p:grpSpPr>
          <a:xfrm>
            <a:off x="4020354" y="1490124"/>
            <a:ext cx="287020" cy="376785"/>
            <a:chOff x="5216308" y="1431523"/>
            <a:chExt cx="422523" cy="554667"/>
          </a:xfrm>
        </p:grpSpPr>
        <p:sp>
          <p:nvSpPr>
            <p:cNvPr id="817" name="Google Shape;817;p53"/>
            <p:cNvSpPr/>
            <p:nvPr/>
          </p:nvSpPr>
          <p:spPr>
            <a:xfrm>
              <a:off x="5216308" y="1431523"/>
              <a:ext cx="422523" cy="554667"/>
            </a:xfrm>
            <a:custGeom>
              <a:rect b="b" l="l" r="r" t="t"/>
              <a:pathLst>
                <a:path extrusionOk="0" h="554667" w="422523">
                  <a:moveTo>
                    <a:pt x="390012" y="459961"/>
                  </a:moveTo>
                  <a:lnTo>
                    <a:pt x="390012" y="81247"/>
                  </a:lnTo>
                  <a:cubicBezTo>
                    <a:pt x="390012" y="36443"/>
                    <a:pt x="353560" y="0"/>
                    <a:pt x="308761" y="0"/>
                  </a:cubicBezTo>
                  <a:lnTo>
                    <a:pt x="113755" y="0"/>
                  </a:lnTo>
                  <a:cubicBezTo>
                    <a:pt x="68948" y="0"/>
                    <a:pt x="32504" y="36450"/>
                    <a:pt x="32504" y="81247"/>
                  </a:cubicBezTo>
                  <a:lnTo>
                    <a:pt x="32504" y="459961"/>
                  </a:lnTo>
                  <a:cubicBezTo>
                    <a:pt x="13591" y="466671"/>
                    <a:pt x="0" y="484730"/>
                    <a:pt x="0" y="505914"/>
                  </a:cubicBezTo>
                  <a:lnTo>
                    <a:pt x="0" y="554667"/>
                  </a:lnTo>
                  <a:lnTo>
                    <a:pt x="422524" y="554667"/>
                  </a:lnTo>
                  <a:lnTo>
                    <a:pt x="422524" y="505914"/>
                  </a:lnTo>
                  <a:cubicBezTo>
                    <a:pt x="422516" y="484730"/>
                    <a:pt x="408933" y="466664"/>
                    <a:pt x="390012" y="459961"/>
                  </a:cubicBezTo>
                  <a:lnTo>
                    <a:pt x="390012" y="459961"/>
                  </a:lnTo>
                  <a:close/>
                  <a:moveTo>
                    <a:pt x="129999" y="292495"/>
                  </a:moveTo>
                  <a:lnTo>
                    <a:pt x="292509" y="292495"/>
                  </a:lnTo>
                  <a:lnTo>
                    <a:pt x="292509" y="324997"/>
                  </a:lnTo>
                  <a:lnTo>
                    <a:pt x="129999" y="324997"/>
                  </a:lnTo>
                  <a:lnTo>
                    <a:pt x="129999" y="292495"/>
                  </a:lnTo>
                  <a:close/>
                  <a:moveTo>
                    <a:pt x="292509" y="260000"/>
                  </a:moveTo>
                  <a:lnTo>
                    <a:pt x="129999" y="260000"/>
                  </a:lnTo>
                  <a:lnTo>
                    <a:pt x="129999" y="227499"/>
                  </a:lnTo>
                  <a:lnTo>
                    <a:pt x="292509" y="227499"/>
                  </a:lnTo>
                  <a:lnTo>
                    <a:pt x="292509" y="260000"/>
                  </a:lnTo>
                  <a:close/>
                  <a:moveTo>
                    <a:pt x="97503" y="457161"/>
                  </a:moveTo>
                  <a:lnTo>
                    <a:pt x="65000" y="457161"/>
                  </a:lnTo>
                  <a:lnTo>
                    <a:pt x="65000" y="227499"/>
                  </a:lnTo>
                  <a:lnTo>
                    <a:pt x="97503" y="227499"/>
                  </a:lnTo>
                  <a:lnTo>
                    <a:pt x="97503" y="457161"/>
                  </a:lnTo>
                  <a:close/>
                  <a:moveTo>
                    <a:pt x="129999" y="357499"/>
                  </a:moveTo>
                  <a:lnTo>
                    <a:pt x="292509" y="357499"/>
                  </a:lnTo>
                  <a:lnTo>
                    <a:pt x="292509" y="457169"/>
                  </a:lnTo>
                  <a:lnTo>
                    <a:pt x="129999" y="457169"/>
                  </a:lnTo>
                  <a:lnTo>
                    <a:pt x="129999" y="357499"/>
                  </a:lnTo>
                  <a:close/>
                  <a:moveTo>
                    <a:pt x="325013" y="227499"/>
                  </a:moveTo>
                  <a:lnTo>
                    <a:pt x="357517" y="227499"/>
                  </a:lnTo>
                  <a:lnTo>
                    <a:pt x="357517" y="457161"/>
                  </a:lnTo>
                  <a:lnTo>
                    <a:pt x="325013" y="457161"/>
                  </a:lnTo>
                  <a:lnTo>
                    <a:pt x="325013" y="227499"/>
                  </a:lnTo>
                  <a:close/>
                  <a:moveTo>
                    <a:pt x="113755" y="32502"/>
                  </a:moveTo>
                  <a:lnTo>
                    <a:pt x="308761" y="32502"/>
                  </a:lnTo>
                  <a:cubicBezTo>
                    <a:pt x="335640" y="32502"/>
                    <a:pt x="357517" y="54369"/>
                    <a:pt x="357517" y="81255"/>
                  </a:cubicBezTo>
                  <a:lnTo>
                    <a:pt x="357517" y="195004"/>
                  </a:lnTo>
                  <a:lnTo>
                    <a:pt x="65000" y="195004"/>
                  </a:lnTo>
                  <a:lnTo>
                    <a:pt x="65000" y="81255"/>
                  </a:lnTo>
                  <a:cubicBezTo>
                    <a:pt x="65000" y="54369"/>
                    <a:pt x="86868" y="32502"/>
                    <a:pt x="113755" y="32502"/>
                  </a:cubicBezTo>
                  <a:close/>
                  <a:moveTo>
                    <a:pt x="390012" y="522165"/>
                  </a:moveTo>
                  <a:lnTo>
                    <a:pt x="32496" y="522165"/>
                  </a:lnTo>
                  <a:lnTo>
                    <a:pt x="32496" y="505914"/>
                  </a:lnTo>
                  <a:cubicBezTo>
                    <a:pt x="32496" y="496955"/>
                    <a:pt x="39788" y="489663"/>
                    <a:pt x="48748" y="489663"/>
                  </a:cubicBezTo>
                  <a:lnTo>
                    <a:pt x="373761" y="489663"/>
                  </a:lnTo>
                  <a:cubicBezTo>
                    <a:pt x="382720" y="489663"/>
                    <a:pt x="390012" y="496955"/>
                    <a:pt x="390012" y="505914"/>
                  </a:cubicBezTo>
                  <a:lnTo>
                    <a:pt x="390012" y="52216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53"/>
            <p:cNvSpPr/>
            <p:nvPr/>
          </p:nvSpPr>
          <p:spPr>
            <a:xfrm>
              <a:off x="5378811" y="1496511"/>
              <a:ext cx="97510" cy="97505"/>
            </a:xfrm>
            <a:custGeom>
              <a:rect b="b" l="l" r="r" t="t"/>
              <a:pathLst>
                <a:path extrusionOk="0" h="97505" w="97510">
                  <a:moveTo>
                    <a:pt x="48755" y="97506"/>
                  </a:moveTo>
                  <a:cubicBezTo>
                    <a:pt x="75635" y="97506"/>
                    <a:pt x="97511" y="75639"/>
                    <a:pt x="97511" y="48753"/>
                  </a:cubicBezTo>
                  <a:cubicBezTo>
                    <a:pt x="97511" y="21867"/>
                    <a:pt x="75643" y="0"/>
                    <a:pt x="48755" y="0"/>
                  </a:cubicBezTo>
                  <a:cubicBezTo>
                    <a:pt x="21868" y="0"/>
                    <a:pt x="0" y="21867"/>
                    <a:pt x="0" y="48753"/>
                  </a:cubicBezTo>
                  <a:cubicBezTo>
                    <a:pt x="0" y="75639"/>
                    <a:pt x="21868" y="97506"/>
                    <a:pt x="48755" y="97506"/>
                  </a:cubicBezTo>
                  <a:close/>
                  <a:moveTo>
                    <a:pt x="48755" y="32510"/>
                  </a:moveTo>
                  <a:cubicBezTo>
                    <a:pt x="57715" y="32510"/>
                    <a:pt x="65007" y="39801"/>
                    <a:pt x="65007" y="48761"/>
                  </a:cubicBezTo>
                  <a:cubicBezTo>
                    <a:pt x="65007" y="57720"/>
                    <a:pt x="57715" y="65012"/>
                    <a:pt x="48755" y="65012"/>
                  </a:cubicBezTo>
                  <a:cubicBezTo>
                    <a:pt x="39795" y="65012"/>
                    <a:pt x="32504" y="57720"/>
                    <a:pt x="32504" y="48761"/>
                  </a:cubicBezTo>
                  <a:cubicBezTo>
                    <a:pt x="32504" y="39801"/>
                    <a:pt x="39795" y="32510"/>
                    <a:pt x="48755" y="3251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9" name="Google Shape;819;p53"/>
          <p:cNvGrpSpPr/>
          <p:nvPr/>
        </p:nvGrpSpPr>
        <p:grpSpPr>
          <a:xfrm>
            <a:off x="3169451" y="1490124"/>
            <a:ext cx="376804" cy="376785"/>
            <a:chOff x="4029772" y="1431523"/>
            <a:chExt cx="554694" cy="554666"/>
          </a:xfrm>
        </p:grpSpPr>
        <p:sp>
          <p:nvSpPr>
            <p:cNvPr id="820" name="Google Shape;820;p53"/>
            <p:cNvSpPr/>
            <p:nvPr/>
          </p:nvSpPr>
          <p:spPr>
            <a:xfrm>
              <a:off x="4085811" y="1477522"/>
              <a:ext cx="247601" cy="182585"/>
            </a:xfrm>
            <a:custGeom>
              <a:rect b="b" l="l" r="r" t="t"/>
              <a:pathLst>
                <a:path extrusionOk="0" h="182585" w="247601">
                  <a:moveTo>
                    <a:pt x="247602" y="182585"/>
                  </a:moveTo>
                  <a:lnTo>
                    <a:pt x="172556" y="32502"/>
                  </a:lnTo>
                  <a:lnTo>
                    <a:pt x="140053" y="97498"/>
                  </a:lnTo>
                  <a:lnTo>
                    <a:pt x="91297" y="0"/>
                  </a:lnTo>
                  <a:lnTo>
                    <a:pt x="0" y="182585"/>
                  </a:lnTo>
                  <a:lnTo>
                    <a:pt x="247602" y="182585"/>
                  </a:lnTo>
                  <a:close/>
                  <a:moveTo>
                    <a:pt x="195014" y="150083"/>
                  </a:moveTo>
                  <a:lnTo>
                    <a:pt x="150099" y="150083"/>
                  </a:lnTo>
                  <a:lnTo>
                    <a:pt x="172556" y="105170"/>
                  </a:lnTo>
                  <a:lnTo>
                    <a:pt x="195014" y="150083"/>
                  </a:lnTo>
                  <a:close/>
                  <a:moveTo>
                    <a:pt x="52596" y="150083"/>
                  </a:moveTo>
                  <a:lnTo>
                    <a:pt x="91305" y="72668"/>
                  </a:lnTo>
                  <a:lnTo>
                    <a:pt x="121885" y="133832"/>
                  </a:lnTo>
                  <a:lnTo>
                    <a:pt x="113763" y="150083"/>
                  </a:lnTo>
                  <a:lnTo>
                    <a:pt x="52596"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53"/>
            <p:cNvSpPr/>
            <p:nvPr/>
          </p:nvSpPr>
          <p:spPr>
            <a:xfrm>
              <a:off x="4029772" y="1431523"/>
              <a:ext cx="358602" cy="293580"/>
            </a:xfrm>
            <a:custGeom>
              <a:rect b="b" l="l" r="r" t="t"/>
              <a:pathLst>
                <a:path extrusionOk="0" h="293580" w="358602">
                  <a:moveTo>
                    <a:pt x="358603" y="0"/>
                  </a:moveTo>
                  <a:lnTo>
                    <a:pt x="0" y="0"/>
                  </a:lnTo>
                  <a:lnTo>
                    <a:pt x="0" y="293581"/>
                  </a:lnTo>
                  <a:lnTo>
                    <a:pt x="358603" y="293581"/>
                  </a:lnTo>
                  <a:lnTo>
                    <a:pt x="358603" y="0"/>
                  </a:lnTo>
                  <a:close/>
                  <a:moveTo>
                    <a:pt x="326099" y="261079"/>
                  </a:moveTo>
                  <a:lnTo>
                    <a:pt x="32504" y="261079"/>
                  </a:lnTo>
                  <a:lnTo>
                    <a:pt x="32504" y="32494"/>
                  </a:lnTo>
                  <a:lnTo>
                    <a:pt x="326099" y="32494"/>
                  </a:lnTo>
                  <a:lnTo>
                    <a:pt x="326099" y="26107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53"/>
            <p:cNvSpPr/>
            <p:nvPr/>
          </p:nvSpPr>
          <p:spPr>
            <a:xfrm>
              <a:off x="4225864" y="1757605"/>
              <a:ext cx="358602" cy="228584"/>
            </a:xfrm>
            <a:custGeom>
              <a:rect b="b" l="l" r="r" t="t"/>
              <a:pathLst>
                <a:path extrusionOk="0" h="228584" w="358602">
                  <a:moveTo>
                    <a:pt x="0" y="228584"/>
                  </a:moveTo>
                  <a:lnTo>
                    <a:pt x="358603" y="228584"/>
                  </a:lnTo>
                  <a:lnTo>
                    <a:pt x="358603" y="0"/>
                  </a:lnTo>
                  <a:lnTo>
                    <a:pt x="0" y="0"/>
                  </a:lnTo>
                  <a:lnTo>
                    <a:pt x="0" y="228584"/>
                  </a:lnTo>
                  <a:close/>
                  <a:moveTo>
                    <a:pt x="32504" y="32502"/>
                  </a:moveTo>
                  <a:lnTo>
                    <a:pt x="326099" y="32502"/>
                  </a:lnTo>
                  <a:lnTo>
                    <a:pt x="326099" y="196083"/>
                  </a:lnTo>
                  <a:lnTo>
                    <a:pt x="32504" y="196083"/>
                  </a:lnTo>
                  <a:lnTo>
                    <a:pt x="32504" y="3250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3" name="Google Shape;823;p53"/>
            <p:cNvSpPr/>
            <p:nvPr/>
          </p:nvSpPr>
          <p:spPr>
            <a:xfrm>
              <a:off x="4355870" y="1822602"/>
              <a:ext cx="97510" cy="97505"/>
            </a:xfrm>
            <a:custGeom>
              <a:rect b="b" l="l" r="r" t="t"/>
              <a:pathLst>
                <a:path extrusionOk="0" h="97505" w="97510">
                  <a:moveTo>
                    <a:pt x="48755" y="0"/>
                  </a:moveTo>
                  <a:cubicBezTo>
                    <a:pt x="21876" y="0"/>
                    <a:pt x="0" y="21867"/>
                    <a:pt x="0" y="48753"/>
                  </a:cubicBezTo>
                  <a:cubicBezTo>
                    <a:pt x="0" y="75639"/>
                    <a:pt x="21868" y="97506"/>
                    <a:pt x="48755" y="97506"/>
                  </a:cubicBezTo>
                  <a:cubicBezTo>
                    <a:pt x="75643" y="97506"/>
                    <a:pt x="97511" y="75639"/>
                    <a:pt x="97511" y="48753"/>
                  </a:cubicBezTo>
                  <a:cubicBezTo>
                    <a:pt x="97511" y="21867"/>
                    <a:pt x="75635" y="0"/>
                    <a:pt x="48755" y="0"/>
                  </a:cubicBezTo>
                  <a:close/>
                  <a:moveTo>
                    <a:pt x="48755" y="65004"/>
                  </a:moveTo>
                  <a:cubicBezTo>
                    <a:pt x="39796" y="65004"/>
                    <a:pt x="32504" y="57712"/>
                    <a:pt x="32504" y="48753"/>
                  </a:cubicBezTo>
                  <a:cubicBezTo>
                    <a:pt x="32504" y="39793"/>
                    <a:pt x="39796" y="32502"/>
                    <a:pt x="48755" y="32502"/>
                  </a:cubicBezTo>
                  <a:cubicBezTo>
                    <a:pt x="57716" y="32502"/>
                    <a:pt x="65007" y="39793"/>
                    <a:pt x="65007" y="48753"/>
                  </a:cubicBezTo>
                  <a:cubicBezTo>
                    <a:pt x="65007" y="57712"/>
                    <a:pt x="57716" y="65004"/>
                    <a:pt x="48755" y="650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53"/>
            <p:cNvSpPr/>
            <p:nvPr/>
          </p:nvSpPr>
          <p:spPr>
            <a:xfrm>
              <a:off x="4290871" y="1855104"/>
              <a:ext cx="32503" cy="32501"/>
            </a:xfrm>
            <a:custGeom>
              <a:rect b="b" l="l" r="r" t="t"/>
              <a:pathLst>
                <a:path extrusionOk="0" h="32501" w="32503">
                  <a:moveTo>
                    <a:pt x="0" y="0"/>
                  </a:moveTo>
                  <a:lnTo>
                    <a:pt x="32504" y="0"/>
                  </a:lnTo>
                  <a:lnTo>
                    <a:pt x="32504"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53"/>
            <p:cNvSpPr/>
            <p:nvPr/>
          </p:nvSpPr>
          <p:spPr>
            <a:xfrm>
              <a:off x="4485877" y="1855104"/>
              <a:ext cx="32503" cy="32501"/>
            </a:xfrm>
            <a:custGeom>
              <a:rect b="b" l="l" r="r" t="t"/>
              <a:pathLst>
                <a:path extrusionOk="0" h="32501" w="32503">
                  <a:moveTo>
                    <a:pt x="0" y="0"/>
                  </a:moveTo>
                  <a:lnTo>
                    <a:pt x="32504" y="0"/>
                  </a:lnTo>
                  <a:lnTo>
                    <a:pt x="32504"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53"/>
            <p:cNvSpPr/>
            <p:nvPr/>
          </p:nvSpPr>
          <p:spPr>
            <a:xfrm>
              <a:off x="4414144" y="1518611"/>
              <a:ext cx="136748" cy="206492"/>
            </a:xfrm>
            <a:custGeom>
              <a:rect b="b" l="l" r="r" t="t"/>
              <a:pathLst>
                <a:path extrusionOk="0" h="206492" w="136748">
                  <a:moveTo>
                    <a:pt x="60244" y="0"/>
                  </a:moveTo>
                  <a:lnTo>
                    <a:pt x="0" y="60241"/>
                  </a:lnTo>
                  <a:lnTo>
                    <a:pt x="60244" y="120482"/>
                  </a:lnTo>
                  <a:lnTo>
                    <a:pt x="83229" y="97498"/>
                  </a:lnTo>
                  <a:lnTo>
                    <a:pt x="62222" y="76492"/>
                  </a:lnTo>
                  <a:lnTo>
                    <a:pt x="87993" y="76492"/>
                  </a:lnTo>
                  <a:cubicBezTo>
                    <a:pt x="96952" y="76492"/>
                    <a:pt x="104244" y="83784"/>
                    <a:pt x="104244" y="92743"/>
                  </a:cubicBezTo>
                  <a:lnTo>
                    <a:pt x="104244" y="206492"/>
                  </a:lnTo>
                  <a:lnTo>
                    <a:pt x="136748" y="206492"/>
                  </a:lnTo>
                  <a:lnTo>
                    <a:pt x="136748" y="92743"/>
                  </a:lnTo>
                  <a:cubicBezTo>
                    <a:pt x="136748" y="65865"/>
                    <a:pt x="114880" y="43990"/>
                    <a:pt x="87993" y="43990"/>
                  </a:cubicBezTo>
                  <a:lnTo>
                    <a:pt x="62222" y="43990"/>
                  </a:lnTo>
                  <a:lnTo>
                    <a:pt x="83229" y="22976"/>
                  </a:lnTo>
                  <a:lnTo>
                    <a:pt x="60244"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53"/>
            <p:cNvSpPr/>
            <p:nvPr/>
          </p:nvSpPr>
          <p:spPr>
            <a:xfrm>
              <a:off x="4063353" y="1757605"/>
              <a:ext cx="136747" cy="206500"/>
            </a:xfrm>
            <a:custGeom>
              <a:rect b="b" l="l" r="r" t="t"/>
              <a:pathLst>
                <a:path extrusionOk="0" h="206500" w="136747">
                  <a:moveTo>
                    <a:pt x="53518" y="108986"/>
                  </a:moveTo>
                  <a:lnTo>
                    <a:pt x="74525" y="130000"/>
                  </a:lnTo>
                  <a:lnTo>
                    <a:pt x="48755" y="130000"/>
                  </a:lnTo>
                  <a:cubicBezTo>
                    <a:pt x="39795" y="130000"/>
                    <a:pt x="32504" y="122709"/>
                    <a:pt x="32504" y="113749"/>
                  </a:cubicBezTo>
                  <a:lnTo>
                    <a:pt x="32504" y="0"/>
                  </a:lnTo>
                  <a:lnTo>
                    <a:pt x="0" y="0"/>
                  </a:lnTo>
                  <a:lnTo>
                    <a:pt x="0" y="113749"/>
                  </a:lnTo>
                  <a:cubicBezTo>
                    <a:pt x="0" y="140627"/>
                    <a:pt x="21868" y="162502"/>
                    <a:pt x="48755" y="162502"/>
                  </a:cubicBezTo>
                  <a:lnTo>
                    <a:pt x="74525" y="162502"/>
                  </a:lnTo>
                  <a:lnTo>
                    <a:pt x="53518" y="183516"/>
                  </a:lnTo>
                  <a:lnTo>
                    <a:pt x="76503" y="206500"/>
                  </a:lnTo>
                  <a:lnTo>
                    <a:pt x="136748" y="146259"/>
                  </a:lnTo>
                  <a:lnTo>
                    <a:pt x="76503" y="86018"/>
                  </a:lnTo>
                  <a:lnTo>
                    <a:pt x="53518" y="10898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28" name="Google Shape;828;p53"/>
          <p:cNvSpPr/>
          <p:nvPr/>
        </p:nvSpPr>
        <p:spPr>
          <a:xfrm>
            <a:off x="2352841" y="1490050"/>
            <a:ext cx="377186" cy="377168"/>
          </a:xfrm>
          <a:custGeom>
            <a:rect b="b" l="l" r="r" t="t"/>
            <a:pathLst>
              <a:path extrusionOk="0" h="554659" w="554686">
                <a:moveTo>
                  <a:pt x="375909" y="0"/>
                </a:moveTo>
                <a:cubicBezTo>
                  <a:pt x="277328" y="0"/>
                  <a:pt x="197132" y="80200"/>
                  <a:pt x="197132" y="178769"/>
                </a:cubicBezTo>
                <a:cubicBezTo>
                  <a:pt x="197132" y="222216"/>
                  <a:pt x="212716" y="262087"/>
                  <a:pt x="238587" y="293100"/>
                </a:cubicBezTo>
                <a:lnTo>
                  <a:pt x="185752" y="345933"/>
                </a:lnTo>
                <a:lnTo>
                  <a:pt x="162766" y="322949"/>
                </a:lnTo>
                <a:lnTo>
                  <a:pt x="0" y="485707"/>
                </a:lnTo>
                <a:lnTo>
                  <a:pt x="68956" y="554660"/>
                </a:lnTo>
                <a:lnTo>
                  <a:pt x="231722" y="391901"/>
                </a:lnTo>
                <a:lnTo>
                  <a:pt x="208737" y="368917"/>
                </a:lnTo>
                <a:lnTo>
                  <a:pt x="261573" y="316084"/>
                </a:lnTo>
                <a:cubicBezTo>
                  <a:pt x="292587" y="341946"/>
                  <a:pt x="332460" y="357538"/>
                  <a:pt x="375909" y="357538"/>
                </a:cubicBezTo>
                <a:cubicBezTo>
                  <a:pt x="474491" y="357538"/>
                  <a:pt x="554687" y="277338"/>
                  <a:pt x="554687" y="178769"/>
                </a:cubicBezTo>
                <a:cubicBezTo>
                  <a:pt x="554687" y="80200"/>
                  <a:pt x="474483" y="0"/>
                  <a:pt x="375909" y="0"/>
                </a:cubicBezTo>
                <a:close/>
                <a:moveTo>
                  <a:pt x="68948" y="508699"/>
                </a:moveTo>
                <a:lnTo>
                  <a:pt x="45963" y="485715"/>
                </a:lnTo>
                <a:lnTo>
                  <a:pt x="162759" y="368925"/>
                </a:lnTo>
                <a:lnTo>
                  <a:pt x="185744" y="391909"/>
                </a:lnTo>
                <a:lnTo>
                  <a:pt x="68948" y="508699"/>
                </a:lnTo>
                <a:close/>
                <a:moveTo>
                  <a:pt x="375909" y="325020"/>
                </a:moveTo>
                <a:cubicBezTo>
                  <a:pt x="325300" y="325020"/>
                  <a:pt x="280617" y="299174"/>
                  <a:pt x="254343" y="260000"/>
                </a:cubicBezTo>
                <a:lnTo>
                  <a:pt x="497468" y="260000"/>
                </a:lnTo>
                <a:cubicBezTo>
                  <a:pt x="471202" y="299166"/>
                  <a:pt x="426519" y="325020"/>
                  <a:pt x="375909" y="325020"/>
                </a:cubicBezTo>
                <a:close/>
                <a:moveTo>
                  <a:pt x="424665" y="182578"/>
                </a:moveTo>
                <a:lnTo>
                  <a:pt x="447123" y="227499"/>
                </a:lnTo>
                <a:lnTo>
                  <a:pt x="402199" y="227499"/>
                </a:lnTo>
                <a:lnTo>
                  <a:pt x="424665" y="182578"/>
                </a:lnTo>
                <a:close/>
                <a:moveTo>
                  <a:pt x="365864" y="227499"/>
                </a:moveTo>
                <a:lnTo>
                  <a:pt x="304688" y="227499"/>
                </a:lnTo>
                <a:lnTo>
                  <a:pt x="343398" y="150076"/>
                </a:lnTo>
                <a:lnTo>
                  <a:pt x="373985" y="211248"/>
                </a:lnTo>
                <a:lnTo>
                  <a:pt x="365864" y="227499"/>
                </a:lnTo>
                <a:close/>
                <a:moveTo>
                  <a:pt x="498748" y="258084"/>
                </a:moveTo>
                <a:lnTo>
                  <a:pt x="424665" y="109925"/>
                </a:lnTo>
                <a:lnTo>
                  <a:pt x="392161" y="174929"/>
                </a:lnTo>
                <a:lnTo>
                  <a:pt x="343406" y="77415"/>
                </a:lnTo>
                <a:lnTo>
                  <a:pt x="253070" y="258084"/>
                </a:lnTo>
                <a:cubicBezTo>
                  <a:pt x="238254" y="235217"/>
                  <a:pt x="229643" y="207982"/>
                  <a:pt x="229643" y="178769"/>
                </a:cubicBezTo>
                <a:cubicBezTo>
                  <a:pt x="229643" y="98119"/>
                  <a:pt x="295263" y="32502"/>
                  <a:pt x="375917" y="32502"/>
                </a:cubicBezTo>
                <a:cubicBezTo>
                  <a:pt x="456571" y="32502"/>
                  <a:pt x="522191" y="98119"/>
                  <a:pt x="522191" y="178769"/>
                </a:cubicBezTo>
                <a:cubicBezTo>
                  <a:pt x="522183" y="207982"/>
                  <a:pt x="513565" y="235225"/>
                  <a:pt x="498748" y="2580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29" name="Google Shape;829;p53"/>
          <p:cNvGrpSpPr/>
          <p:nvPr/>
        </p:nvGrpSpPr>
        <p:grpSpPr>
          <a:xfrm>
            <a:off x="1536494" y="1490122"/>
            <a:ext cx="376801" cy="376787"/>
            <a:chOff x="1625885" y="1431521"/>
            <a:chExt cx="554690" cy="554669"/>
          </a:xfrm>
        </p:grpSpPr>
        <p:sp>
          <p:nvSpPr>
            <p:cNvPr id="830" name="Google Shape;830;p53"/>
            <p:cNvSpPr/>
            <p:nvPr/>
          </p:nvSpPr>
          <p:spPr>
            <a:xfrm>
              <a:off x="1625885" y="1431521"/>
              <a:ext cx="554690" cy="554669"/>
            </a:xfrm>
            <a:custGeom>
              <a:rect b="b" l="l" r="r" t="t"/>
              <a:pathLst>
                <a:path extrusionOk="0" h="554669" w="554690">
                  <a:moveTo>
                    <a:pt x="248447" y="53448"/>
                  </a:moveTo>
                  <a:cubicBezTo>
                    <a:pt x="211886" y="90007"/>
                    <a:pt x="191694" y="141839"/>
                    <a:pt x="196922" y="196914"/>
                  </a:cubicBezTo>
                  <a:cubicBezTo>
                    <a:pt x="191298" y="196379"/>
                    <a:pt x="185596" y="196092"/>
                    <a:pt x="179840" y="196092"/>
                  </a:cubicBezTo>
                  <a:cubicBezTo>
                    <a:pt x="80677" y="196092"/>
                    <a:pt x="0" y="276277"/>
                    <a:pt x="0" y="374838"/>
                  </a:cubicBezTo>
                  <a:cubicBezTo>
                    <a:pt x="0" y="473655"/>
                    <a:pt x="81034" y="554669"/>
                    <a:pt x="179840" y="554669"/>
                  </a:cubicBezTo>
                  <a:cubicBezTo>
                    <a:pt x="278406" y="554669"/>
                    <a:pt x="358595" y="473996"/>
                    <a:pt x="358595" y="374838"/>
                  </a:cubicBezTo>
                  <a:cubicBezTo>
                    <a:pt x="358595" y="369074"/>
                    <a:pt x="358308" y="363380"/>
                    <a:pt x="357773" y="357749"/>
                  </a:cubicBezTo>
                  <a:cubicBezTo>
                    <a:pt x="412012" y="362907"/>
                    <a:pt x="464073" y="343398"/>
                    <a:pt x="501246" y="306234"/>
                  </a:cubicBezTo>
                  <a:cubicBezTo>
                    <a:pt x="572459" y="235025"/>
                    <a:pt x="572552" y="124758"/>
                    <a:pt x="501246" y="53448"/>
                  </a:cubicBezTo>
                  <a:cubicBezTo>
                    <a:pt x="430033" y="-17769"/>
                    <a:pt x="319753" y="-17863"/>
                    <a:pt x="248447" y="53448"/>
                  </a:cubicBezTo>
                  <a:lnTo>
                    <a:pt x="248447" y="53448"/>
                  </a:lnTo>
                  <a:close/>
                  <a:moveTo>
                    <a:pt x="179840" y="522175"/>
                  </a:moveTo>
                  <a:cubicBezTo>
                    <a:pt x="128610" y="522175"/>
                    <a:pt x="83408" y="495871"/>
                    <a:pt x="56994" y="456085"/>
                  </a:cubicBezTo>
                  <a:lnTo>
                    <a:pt x="301779" y="456085"/>
                  </a:lnTo>
                  <a:cubicBezTo>
                    <a:pt x="275567" y="495871"/>
                    <a:pt x="230698" y="522175"/>
                    <a:pt x="179840" y="522175"/>
                  </a:cubicBezTo>
                  <a:lnTo>
                    <a:pt x="179840" y="522175"/>
                  </a:lnTo>
                  <a:close/>
                  <a:moveTo>
                    <a:pt x="228596" y="378670"/>
                  </a:moveTo>
                  <a:lnTo>
                    <a:pt x="251054" y="423583"/>
                  </a:lnTo>
                  <a:lnTo>
                    <a:pt x="206138" y="423583"/>
                  </a:lnTo>
                  <a:lnTo>
                    <a:pt x="228596" y="378670"/>
                  </a:lnTo>
                  <a:close/>
                  <a:moveTo>
                    <a:pt x="169802" y="423583"/>
                  </a:moveTo>
                  <a:lnTo>
                    <a:pt x="108635" y="423583"/>
                  </a:lnTo>
                  <a:lnTo>
                    <a:pt x="147345" y="346168"/>
                  </a:lnTo>
                  <a:lnTo>
                    <a:pt x="177924" y="407332"/>
                  </a:lnTo>
                  <a:lnTo>
                    <a:pt x="169802" y="423583"/>
                  </a:lnTo>
                  <a:close/>
                  <a:moveTo>
                    <a:pt x="302834" y="454479"/>
                  </a:moveTo>
                  <a:lnTo>
                    <a:pt x="228596" y="306002"/>
                  </a:lnTo>
                  <a:lnTo>
                    <a:pt x="196092" y="370998"/>
                  </a:lnTo>
                  <a:lnTo>
                    <a:pt x="147337" y="273500"/>
                  </a:lnTo>
                  <a:lnTo>
                    <a:pt x="56451" y="455263"/>
                  </a:lnTo>
                  <a:cubicBezTo>
                    <a:pt x="41316" y="432123"/>
                    <a:pt x="32496" y="404493"/>
                    <a:pt x="32496" y="374838"/>
                  </a:cubicBezTo>
                  <a:cubicBezTo>
                    <a:pt x="32496" y="294195"/>
                    <a:pt x="98589" y="228586"/>
                    <a:pt x="179833" y="228586"/>
                  </a:cubicBezTo>
                  <a:cubicBezTo>
                    <a:pt x="260479" y="228586"/>
                    <a:pt x="326091" y="294195"/>
                    <a:pt x="326091" y="374838"/>
                  </a:cubicBezTo>
                  <a:cubicBezTo>
                    <a:pt x="326099" y="404152"/>
                    <a:pt x="317550" y="431495"/>
                    <a:pt x="302834" y="454479"/>
                  </a:cubicBezTo>
                  <a:lnTo>
                    <a:pt x="302834" y="454479"/>
                  </a:lnTo>
                  <a:close/>
                  <a:moveTo>
                    <a:pt x="478269" y="283250"/>
                  </a:moveTo>
                  <a:cubicBezTo>
                    <a:pt x="444648" y="316869"/>
                    <a:pt x="397778" y="331809"/>
                    <a:pt x="351280" y="324192"/>
                  </a:cubicBezTo>
                  <a:cubicBezTo>
                    <a:pt x="334144" y="266286"/>
                    <a:pt x="288398" y="220542"/>
                    <a:pt x="230489" y="203407"/>
                  </a:cubicBezTo>
                  <a:cubicBezTo>
                    <a:pt x="222871" y="156904"/>
                    <a:pt x="237819" y="110036"/>
                    <a:pt x="271432" y="76424"/>
                  </a:cubicBezTo>
                  <a:cubicBezTo>
                    <a:pt x="330389" y="17471"/>
                    <a:pt x="419312" y="17471"/>
                    <a:pt x="478269" y="76424"/>
                  </a:cubicBezTo>
                  <a:cubicBezTo>
                    <a:pt x="537225" y="135378"/>
                    <a:pt x="537225" y="224297"/>
                    <a:pt x="478269" y="283250"/>
                  </a:cubicBezTo>
                  <a:lnTo>
                    <a:pt x="478269" y="28325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53"/>
            <p:cNvSpPr/>
            <p:nvPr/>
          </p:nvSpPr>
          <p:spPr>
            <a:xfrm>
              <a:off x="1897317" y="1519433"/>
              <a:ext cx="198147" cy="186614"/>
            </a:xfrm>
            <a:custGeom>
              <a:rect b="b" l="l" r="r" t="t"/>
              <a:pathLst>
                <a:path extrusionOk="0" h="186614" w="198147">
                  <a:moveTo>
                    <a:pt x="128378" y="93899"/>
                  </a:moveTo>
                  <a:lnTo>
                    <a:pt x="34474" y="0"/>
                  </a:lnTo>
                  <a:lnTo>
                    <a:pt x="0" y="34472"/>
                  </a:lnTo>
                  <a:lnTo>
                    <a:pt x="22985" y="57456"/>
                  </a:lnTo>
                  <a:lnTo>
                    <a:pt x="34474" y="45968"/>
                  </a:lnTo>
                  <a:lnTo>
                    <a:pt x="105377" y="116868"/>
                  </a:lnTo>
                  <a:cubicBezTo>
                    <a:pt x="96875" y="134623"/>
                    <a:pt x="99621" y="157072"/>
                    <a:pt x="114911" y="172361"/>
                  </a:cubicBezTo>
                  <a:cubicBezTo>
                    <a:pt x="133916" y="191366"/>
                    <a:pt x="164845" y="191366"/>
                    <a:pt x="183859" y="172361"/>
                  </a:cubicBezTo>
                  <a:cubicBezTo>
                    <a:pt x="202911" y="153310"/>
                    <a:pt x="202911" y="122476"/>
                    <a:pt x="183859" y="103417"/>
                  </a:cubicBezTo>
                  <a:cubicBezTo>
                    <a:pt x="168871" y="88438"/>
                    <a:pt x="146491" y="85273"/>
                    <a:pt x="128378" y="93899"/>
                  </a:cubicBezTo>
                  <a:lnTo>
                    <a:pt x="128378" y="93899"/>
                  </a:lnTo>
                  <a:close/>
                  <a:moveTo>
                    <a:pt x="160873" y="149377"/>
                  </a:moveTo>
                  <a:cubicBezTo>
                    <a:pt x="154536" y="155715"/>
                    <a:pt x="144226" y="155715"/>
                    <a:pt x="137888" y="149377"/>
                  </a:cubicBezTo>
                  <a:cubicBezTo>
                    <a:pt x="131535" y="143024"/>
                    <a:pt x="131535" y="132746"/>
                    <a:pt x="137888" y="126393"/>
                  </a:cubicBezTo>
                  <a:cubicBezTo>
                    <a:pt x="144242" y="120040"/>
                    <a:pt x="154520" y="120040"/>
                    <a:pt x="160873" y="126393"/>
                  </a:cubicBezTo>
                  <a:cubicBezTo>
                    <a:pt x="167219" y="132746"/>
                    <a:pt x="167219" y="143024"/>
                    <a:pt x="160873" y="14937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32" name="Google Shape;832;p53"/>
          <p:cNvSpPr/>
          <p:nvPr/>
        </p:nvSpPr>
        <p:spPr>
          <a:xfrm>
            <a:off x="786854" y="1490050"/>
            <a:ext cx="243111" cy="377168"/>
          </a:xfrm>
          <a:custGeom>
            <a:rect b="b" l="l" r="r" t="t"/>
            <a:pathLst>
              <a:path extrusionOk="0" h="554659" w="357516">
                <a:moveTo>
                  <a:pt x="292509" y="81247"/>
                </a:moveTo>
                <a:cubicBezTo>
                  <a:pt x="292509" y="36443"/>
                  <a:pt x="256057" y="0"/>
                  <a:pt x="211258" y="0"/>
                </a:cubicBezTo>
                <a:cubicBezTo>
                  <a:pt x="169306" y="0"/>
                  <a:pt x="134684" y="31951"/>
                  <a:pt x="130449" y="72792"/>
                </a:cubicBezTo>
                <a:lnTo>
                  <a:pt x="0" y="170624"/>
                </a:lnTo>
                <a:lnTo>
                  <a:pt x="0" y="489663"/>
                </a:lnTo>
                <a:lnTo>
                  <a:pt x="65000" y="489663"/>
                </a:lnTo>
                <a:lnTo>
                  <a:pt x="65000" y="554660"/>
                </a:lnTo>
                <a:lnTo>
                  <a:pt x="357516" y="554660"/>
                </a:lnTo>
                <a:lnTo>
                  <a:pt x="357516" y="219369"/>
                </a:lnTo>
                <a:lnTo>
                  <a:pt x="292517" y="170616"/>
                </a:lnTo>
                <a:lnTo>
                  <a:pt x="292517" y="81247"/>
                </a:lnTo>
                <a:close/>
                <a:moveTo>
                  <a:pt x="129999" y="113749"/>
                </a:moveTo>
                <a:lnTo>
                  <a:pt x="129999" y="162502"/>
                </a:lnTo>
                <a:lnTo>
                  <a:pt x="162503" y="162502"/>
                </a:lnTo>
                <a:lnTo>
                  <a:pt x="162503" y="113749"/>
                </a:lnTo>
                <a:lnTo>
                  <a:pt x="260006" y="186875"/>
                </a:lnTo>
                <a:lnTo>
                  <a:pt x="260006" y="370996"/>
                </a:lnTo>
                <a:lnTo>
                  <a:pt x="195006" y="240996"/>
                </a:lnTo>
                <a:lnTo>
                  <a:pt x="162503" y="305992"/>
                </a:lnTo>
                <a:lnTo>
                  <a:pt x="113747" y="208494"/>
                </a:lnTo>
                <a:lnTo>
                  <a:pt x="32496" y="370996"/>
                </a:lnTo>
                <a:lnTo>
                  <a:pt x="32496" y="186875"/>
                </a:lnTo>
                <a:lnTo>
                  <a:pt x="129999" y="113749"/>
                </a:lnTo>
                <a:close/>
                <a:moveTo>
                  <a:pt x="136205" y="358585"/>
                </a:moveTo>
                <a:lnTo>
                  <a:pt x="75038" y="358585"/>
                </a:lnTo>
                <a:lnTo>
                  <a:pt x="113747" y="281169"/>
                </a:lnTo>
                <a:lnTo>
                  <a:pt x="144335" y="342334"/>
                </a:lnTo>
                <a:lnTo>
                  <a:pt x="136205" y="358585"/>
                </a:lnTo>
                <a:close/>
                <a:moveTo>
                  <a:pt x="195006" y="313664"/>
                </a:moveTo>
                <a:lnTo>
                  <a:pt x="217464" y="358577"/>
                </a:lnTo>
                <a:lnTo>
                  <a:pt x="172548" y="358577"/>
                </a:lnTo>
                <a:lnTo>
                  <a:pt x="195006" y="313664"/>
                </a:lnTo>
                <a:close/>
                <a:moveTo>
                  <a:pt x="32496" y="391079"/>
                </a:moveTo>
                <a:lnTo>
                  <a:pt x="260006" y="391079"/>
                </a:lnTo>
                <a:lnTo>
                  <a:pt x="260006" y="457161"/>
                </a:lnTo>
                <a:lnTo>
                  <a:pt x="32496" y="457161"/>
                </a:lnTo>
                <a:lnTo>
                  <a:pt x="32496" y="391079"/>
                </a:lnTo>
                <a:close/>
                <a:moveTo>
                  <a:pt x="325013" y="235620"/>
                </a:moveTo>
                <a:lnTo>
                  <a:pt x="325013" y="522158"/>
                </a:lnTo>
                <a:lnTo>
                  <a:pt x="97503" y="522158"/>
                </a:lnTo>
                <a:lnTo>
                  <a:pt x="97503" y="489655"/>
                </a:lnTo>
                <a:lnTo>
                  <a:pt x="292509" y="489655"/>
                </a:lnTo>
                <a:lnTo>
                  <a:pt x="292509" y="211240"/>
                </a:lnTo>
                <a:lnTo>
                  <a:pt x="325013" y="235620"/>
                </a:lnTo>
                <a:close/>
                <a:moveTo>
                  <a:pt x="163115" y="73583"/>
                </a:moveTo>
                <a:cubicBezTo>
                  <a:pt x="166808" y="50335"/>
                  <a:pt x="186985" y="32502"/>
                  <a:pt x="211258" y="32502"/>
                </a:cubicBezTo>
                <a:cubicBezTo>
                  <a:pt x="238137" y="32502"/>
                  <a:pt x="260013" y="54369"/>
                  <a:pt x="260013" y="81255"/>
                </a:cubicBezTo>
                <a:lnTo>
                  <a:pt x="260013" y="146251"/>
                </a:lnTo>
                <a:lnTo>
                  <a:pt x="163115" y="735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grpSp>
        <p:nvGrpSpPr>
          <p:cNvPr id="837" name="Google Shape;837;p54"/>
          <p:cNvGrpSpPr/>
          <p:nvPr/>
        </p:nvGrpSpPr>
        <p:grpSpPr>
          <a:xfrm>
            <a:off x="6684726" y="723817"/>
            <a:ext cx="1398781" cy="1398781"/>
            <a:chOff x="9200650" y="1259177"/>
            <a:chExt cx="1734600" cy="1734600"/>
          </a:xfrm>
        </p:grpSpPr>
        <p:pic>
          <p:nvPicPr>
            <p:cNvPr id="838" name="Google Shape;838;p54"/>
            <p:cNvPicPr preferRelativeResize="0"/>
            <p:nvPr/>
          </p:nvPicPr>
          <p:blipFill rotWithShape="1">
            <a:blip r:embed="rId3">
              <a:alphaModFix/>
            </a:blip>
            <a:srcRect b="12714" l="52191" r="3227" t="42704"/>
            <a:stretch/>
          </p:blipFill>
          <p:spPr>
            <a:xfrm>
              <a:off x="9200650" y="1259177"/>
              <a:ext cx="1734600" cy="1734600"/>
            </a:xfrm>
            <a:prstGeom prst="rtTriangle">
              <a:avLst/>
            </a:prstGeom>
            <a:noFill/>
            <a:ln>
              <a:noFill/>
            </a:ln>
          </p:spPr>
        </p:pic>
        <p:sp>
          <p:nvSpPr>
            <p:cNvPr id="839" name="Google Shape;839;p54"/>
            <p:cNvSpPr/>
            <p:nvPr/>
          </p:nvSpPr>
          <p:spPr>
            <a:xfrm>
              <a:off x="9229957" y="1334750"/>
              <a:ext cx="1631100" cy="16311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sp>
        <p:nvSpPr>
          <p:cNvPr id="840" name="Google Shape;840;p54"/>
          <p:cNvSpPr txBox="1"/>
          <p:nvPr>
            <p:ph type="title"/>
          </p:nvPr>
        </p:nvSpPr>
        <p:spPr>
          <a:xfrm>
            <a:off x="1170425" y="1460700"/>
            <a:ext cx="3558900" cy="10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841" name="Google Shape;841;p54"/>
          <p:cNvSpPr txBox="1"/>
          <p:nvPr>
            <p:ph idx="1" type="body"/>
          </p:nvPr>
        </p:nvSpPr>
        <p:spPr>
          <a:xfrm>
            <a:off x="1170425" y="2539800"/>
            <a:ext cx="3558900" cy="114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b="1" lang="en"/>
              <a:t>Vectors:</a:t>
            </a:r>
            <a:endParaRPr b="1"/>
          </a:p>
          <a:p>
            <a:pPr indent="-304800" lvl="0" marL="457200" rtl="0" algn="l">
              <a:spcBef>
                <a:spcPts val="0"/>
              </a:spcBef>
              <a:spcAft>
                <a:spcPts val="0"/>
              </a:spcAft>
              <a:buSzPts val="1200"/>
              <a:buChar char="●"/>
            </a:pPr>
            <a:r>
              <a:rPr lang="en" u="sng">
                <a:solidFill>
                  <a:schemeClr val="hlink"/>
                </a:solidFill>
                <a:hlinkClick r:id="rId4"/>
              </a:rPr>
              <a:t>Flat design brand manual brochure</a:t>
            </a:r>
            <a:endParaRPr/>
          </a:p>
        </p:txBody>
      </p:sp>
      <p:cxnSp>
        <p:nvCxnSpPr>
          <p:cNvPr id="842" name="Google Shape;842;p54"/>
          <p:cNvCxnSpPr/>
          <p:nvPr/>
        </p:nvCxnSpPr>
        <p:spPr>
          <a:xfrm>
            <a:off x="707835" y="1460700"/>
            <a:ext cx="0" cy="2222100"/>
          </a:xfrm>
          <a:prstGeom prst="straightConnector1">
            <a:avLst/>
          </a:prstGeom>
          <a:noFill/>
          <a:ln cap="flat" cmpd="sng" w="9525">
            <a:solidFill>
              <a:schemeClr val="dk1"/>
            </a:solidFill>
            <a:prstDash val="solid"/>
            <a:round/>
            <a:headEnd len="med" w="med" type="none"/>
            <a:tailEnd len="med" w="med" type="none"/>
          </a:ln>
        </p:spPr>
      </p:cxnSp>
      <p:pic>
        <p:nvPicPr>
          <p:cNvPr id="843" name="Google Shape;843;p54"/>
          <p:cNvPicPr preferRelativeResize="0"/>
          <p:nvPr/>
        </p:nvPicPr>
        <p:blipFill>
          <a:blip r:embed="rId3">
            <a:alphaModFix/>
          </a:blip>
          <a:stretch>
            <a:fillRect/>
          </a:stretch>
        </p:blipFill>
        <p:spPr>
          <a:xfrm>
            <a:off x="6869300" y="2539838"/>
            <a:ext cx="1583100" cy="1583100"/>
          </a:xfrm>
          <a:prstGeom prst="rtTriangle">
            <a:avLst/>
          </a:prstGeom>
          <a:noFill/>
          <a:ln>
            <a:noFill/>
          </a:ln>
        </p:spPr>
      </p:pic>
      <p:grpSp>
        <p:nvGrpSpPr>
          <p:cNvPr id="844" name="Google Shape;844;p54"/>
          <p:cNvGrpSpPr/>
          <p:nvPr/>
        </p:nvGrpSpPr>
        <p:grpSpPr>
          <a:xfrm>
            <a:off x="5088507" y="2539810"/>
            <a:ext cx="1583163" cy="1583163"/>
            <a:chOff x="5447625" y="2274100"/>
            <a:chExt cx="2188200" cy="2188200"/>
          </a:xfrm>
        </p:grpSpPr>
        <p:pic>
          <p:nvPicPr>
            <p:cNvPr id="845" name="Google Shape;845;p54"/>
            <p:cNvPicPr preferRelativeResize="0"/>
            <p:nvPr/>
          </p:nvPicPr>
          <p:blipFill rotWithShape="1">
            <a:blip r:embed="rId3">
              <a:alphaModFix/>
            </a:blip>
            <a:srcRect b="14587" l="0" r="36411" t="21823"/>
            <a:stretch/>
          </p:blipFill>
          <p:spPr>
            <a:xfrm>
              <a:off x="5447625" y="2274100"/>
              <a:ext cx="2188200" cy="2188200"/>
            </a:xfrm>
            <a:prstGeom prst="rtTriangle">
              <a:avLst/>
            </a:prstGeom>
            <a:noFill/>
            <a:ln>
              <a:noFill/>
            </a:ln>
          </p:spPr>
        </p:pic>
        <p:pic>
          <p:nvPicPr>
            <p:cNvPr id="846" name="Google Shape;846;p54"/>
            <p:cNvPicPr preferRelativeResize="0"/>
            <p:nvPr/>
          </p:nvPicPr>
          <p:blipFill>
            <a:blip r:embed="rId3">
              <a:alphaModFix/>
            </a:blip>
            <a:stretch>
              <a:fillRect/>
            </a:stretch>
          </p:blipFill>
          <p:spPr>
            <a:xfrm>
              <a:off x="5447625" y="2727677"/>
              <a:ext cx="1734600" cy="1734600"/>
            </a:xfrm>
            <a:prstGeom prst="rtTriangle">
              <a:avLst/>
            </a:prstGeom>
            <a:noFill/>
            <a:ln>
              <a:noFill/>
            </a:ln>
          </p:spPr>
        </p:pic>
      </p:grpSp>
      <p:pic>
        <p:nvPicPr>
          <p:cNvPr id="847" name="Google Shape;847;p54"/>
          <p:cNvPicPr preferRelativeResize="0"/>
          <p:nvPr/>
        </p:nvPicPr>
        <p:blipFill rotWithShape="1">
          <a:blip r:embed="rId3">
            <a:alphaModFix/>
          </a:blip>
          <a:srcRect b="19106" l="46717" r="0" t="27610"/>
          <a:stretch/>
        </p:blipFill>
        <p:spPr>
          <a:xfrm>
            <a:off x="6869311" y="539500"/>
            <a:ext cx="1398900" cy="1398900"/>
          </a:xfrm>
          <a:prstGeom prst="rtTriangle">
            <a:avLst/>
          </a:prstGeom>
          <a:noFill/>
          <a:ln>
            <a:noFill/>
          </a:ln>
        </p:spPr>
      </p:pic>
      <p:grpSp>
        <p:nvGrpSpPr>
          <p:cNvPr id="848" name="Google Shape;848;p54"/>
          <p:cNvGrpSpPr/>
          <p:nvPr/>
        </p:nvGrpSpPr>
        <p:grpSpPr>
          <a:xfrm>
            <a:off x="4935291" y="896946"/>
            <a:ext cx="1225671" cy="1225643"/>
            <a:chOff x="5383516" y="539496"/>
            <a:chExt cx="1225671" cy="1225643"/>
          </a:xfrm>
        </p:grpSpPr>
        <p:sp>
          <p:nvSpPr>
            <p:cNvPr id="849" name="Google Shape;849;p54"/>
            <p:cNvSpPr/>
            <p:nvPr/>
          </p:nvSpPr>
          <p:spPr>
            <a:xfrm>
              <a:off x="5383516" y="539496"/>
              <a:ext cx="148828" cy="148828"/>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0" name="Google Shape;850;p54"/>
            <p:cNvSpPr/>
            <p:nvPr/>
          </p:nvSpPr>
          <p:spPr>
            <a:xfrm>
              <a:off x="5383516" y="1400970"/>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1" name="Google Shape;851;p54"/>
            <p:cNvSpPr/>
            <p:nvPr/>
          </p:nvSpPr>
          <p:spPr>
            <a:xfrm>
              <a:off x="5383516" y="1185602"/>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2" name="Google Shape;852;p54"/>
            <p:cNvSpPr/>
            <p:nvPr/>
          </p:nvSpPr>
          <p:spPr>
            <a:xfrm>
              <a:off x="5383516" y="970233"/>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3" name="Google Shape;853;p54"/>
            <p:cNvSpPr/>
            <p:nvPr/>
          </p:nvSpPr>
          <p:spPr>
            <a:xfrm>
              <a:off x="5383516" y="754864"/>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4" name="Google Shape;854;p54"/>
            <p:cNvSpPr/>
            <p:nvPr/>
          </p:nvSpPr>
          <p:spPr>
            <a:xfrm rot="5400000">
              <a:off x="6460387" y="539496"/>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5" name="Google Shape;855;p54"/>
            <p:cNvSpPr/>
            <p:nvPr/>
          </p:nvSpPr>
          <p:spPr>
            <a:xfrm rot="5400000">
              <a:off x="5598913" y="539496"/>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6" name="Google Shape;856;p54"/>
            <p:cNvSpPr/>
            <p:nvPr/>
          </p:nvSpPr>
          <p:spPr>
            <a:xfrm rot="5400000">
              <a:off x="5814282" y="539496"/>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7" name="Google Shape;857;p54"/>
            <p:cNvSpPr/>
            <p:nvPr/>
          </p:nvSpPr>
          <p:spPr>
            <a:xfrm rot="5400000">
              <a:off x="6029650" y="539496"/>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8" name="Google Shape;858;p54"/>
            <p:cNvSpPr/>
            <p:nvPr/>
          </p:nvSpPr>
          <p:spPr>
            <a:xfrm rot="5400000">
              <a:off x="6245019" y="539496"/>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59" name="Google Shape;859;p54"/>
            <p:cNvSpPr/>
            <p:nvPr/>
          </p:nvSpPr>
          <p:spPr>
            <a:xfrm rot="5400000">
              <a:off x="6460387" y="1400970"/>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0" name="Google Shape;860;p54"/>
            <p:cNvSpPr/>
            <p:nvPr/>
          </p:nvSpPr>
          <p:spPr>
            <a:xfrm rot="5400000">
              <a:off x="5598913" y="1400970"/>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1" name="Google Shape;861;p54"/>
            <p:cNvSpPr/>
            <p:nvPr/>
          </p:nvSpPr>
          <p:spPr>
            <a:xfrm rot="5400000">
              <a:off x="5814282" y="1400970"/>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2" name="Google Shape;862;p54"/>
            <p:cNvSpPr/>
            <p:nvPr/>
          </p:nvSpPr>
          <p:spPr>
            <a:xfrm rot="5400000">
              <a:off x="6029650" y="1400970"/>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3" name="Google Shape;863;p54"/>
            <p:cNvSpPr/>
            <p:nvPr/>
          </p:nvSpPr>
          <p:spPr>
            <a:xfrm rot="5400000">
              <a:off x="6245019" y="1400970"/>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4" name="Google Shape;864;p54"/>
            <p:cNvSpPr/>
            <p:nvPr/>
          </p:nvSpPr>
          <p:spPr>
            <a:xfrm rot="5400000">
              <a:off x="6460387" y="754864"/>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5" name="Google Shape;865;p54"/>
            <p:cNvSpPr/>
            <p:nvPr/>
          </p:nvSpPr>
          <p:spPr>
            <a:xfrm rot="5400000">
              <a:off x="5598913" y="754864"/>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6" name="Google Shape;866;p54"/>
            <p:cNvSpPr/>
            <p:nvPr/>
          </p:nvSpPr>
          <p:spPr>
            <a:xfrm rot="5400000">
              <a:off x="5814282" y="754864"/>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7" name="Google Shape;867;p54"/>
            <p:cNvSpPr/>
            <p:nvPr/>
          </p:nvSpPr>
          <p:spPr>
            <a:xfrm rot="5400000">
              <a:off x="6029650" y="754864"/>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8" name="Google Shape;868;p54"/>
            <p:cNvSpPr/>
            <p:nvPr/>
          </p:nvSpPr>
          <p:spPr>
            <a:xfrm rot="5400000">
              <a:off x="6245019" y="754864"/>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69" name="Google Shape;869;p54"/>
            <p:cNvSpPr/>
            <p:nvPr/>
          </p:nvSpPr>
          <p:spPr>
            <a:xfrm rot="5400000">
              <a:off x="6460387" y="970233"/>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70" name="Google Shape;870;p54"/>
            <p:cNvSpPr/>
            <p:nvPr/>
          </p:nvSpPr>
          <p:spPr>
            <a:xfrm rot="5400000">
              <a:off x="5598913" y="970233"/>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71" name="Google Shape;871;p54"/>
            <p:cNvSpPr/>
            <p:nvPr/>
          </p:nvSpPr>
          <p:spPr>
            <a:xfrm rot="5400000">
              <a:off x="5814282" y="970233"/>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72" name="Google Shape;872;p54"/>
            <p:cNvSpPr/>
            <p:nvPr/>
          </p:nvSpPr>
          <p:spPr>
            <a:xfrm rot="5400000">
              <a:off x="6029650" y="970233"/>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73" name="Google Shape;873;p54"/>
            <p:cNvSpPr/>
            <p:nvPr/>
          </p:nvSpPr>
          <p:spPr>
            <a:xfrm rot="5400000">
              <a:off x="6245019" y="970233"/>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74" name="Google Shape;874;p54"/>
            <p:cNvSpPr/>
            <p:nvPr/>
          </p:nvSpPr>
          <p:spPr>
            <a:xfrm rot="5400000">
              <a:off x="6460387" y="1185602"/>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75" name="Google Shape;875;p54"/>
            <p:cNvSpPr/>
            <p:nvPr/>
          </p:nvSpPr>
          <p:spPr>
            <a:xfrm rot="5400000">
              <a:off x="5598913" y="1185602"/>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76" name="Google Shape;876;p54"/>
            <p:cNvSpPr/>
            <p:nvPr/>
          </p:nvSpPr>
          <p:spPr>
            <a:xfrm rot="5400000">
              <a:off x="5814282" y="1185602"/>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77" name="Google Shape;877;p54"/>
            <p:cNvSpPr/>
            <p:nvPr/>
          </p:nvSpPr>
          <p:spPr>
            <a:xfrm rot="5400000">
              <a:off x="6029650" y="1185602"/>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78" name="Google Shape;878;p54"/>
            <p:cNvSpPr/>
            <p:nvPr/>
          </p:nvSpPr>
          <p:spPr>
            <a:xfrm rot="5400000">
              <a:off x="6245019" y="1185602"/>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79" name="Google Shape;879;p54"/>
            <p:cNvSpPr/>
            <p:nvPr/>
          </p:nvSpPr>
          <p:spPr>
            <a:xfrm>
              <a:off x="5383516" y="1616339"/>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80" name="Google Shape;880;p54"/>
            <p:cNvSpPr/>
            <p:nvPr/>
          </p:nvSpPr>
          <p:spPr>
            <a:xfrm rot="5400000">
              <a:off x="6460387" y="1616339"/>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81" name="Google Shape;881;p54"/>
            <p:cNvSpPr/>
            <p:nvPr/>
          </p:nvSpPr>
          <p:spPr>
            <a:xfrm rot="5400000">
              <a:off x="5598913" y="1616339"/>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82" name="Google Shape;882;p54"/>
            <p:cNvSpPr/>
            <p:nvPr/>
          </p:nvSpPr>
          <p:spPr>
            <a:xfrm rot="5400000">
              <a:off x="5814282" y="1616339"/>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83" name="Google Shape;883;p54"/>
            <p:cNvSpPr/>
            <p:nvPr/>
          </p:nvSpPr>
          <p:spPr>
            <a:xfrm rot="5400000">
              <a:off x="6029650" y="1616339"/>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884" name="Google Shape;884;p54"/>
            <p:cNvSpPr/>
            <p:nvPr/>
          </p:nvSpPr>
          <p:spPr>
            <a:xfrm rot="5400000">
              <a:off x="6245019" y="1616339"/>
              <a:ext cx="148800" cy="148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 name="Shape 888"/>
        <p:cNvGrpSpPr/>
        <p:nvPr/>
      </p:nvGrpSpPr>
      <p:grpSpPr>
        <a:xfrm>
          <a:off x="0" y="0"/>
          <a:ext cx="0" cy="0"/>
          <a:chOff x="0" y="0"/>
          <a:chExt cx="0" cy="0"/>
        </a:xfrm>
      </p:grpSpPr>
      <p:sp>
        <p:nvSpPr>
          <p:cNvPr id="889" name="Google Shape;889;p55"/>
          <p:cNvSpPr txBox="1"/>
          <p:nvPr>
            <p:ph type="title"/>
          </p:nvPr>
        </p:nvSpPr>
        <p:spPr>
          <a:xfrm>
            <a:off x="1170425" y="1052150"/>
            <a:ext cx="34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890" name="Google Shape;890;p55"/>
          <p:cNvSpPr txBox="1"/>
          <p:nvPr>
            <p:ph idx="1" type="body"/>
          </p:nvPr>
        </p:nvSpPr>
        <p:spPr>
          <a:xfrm>
            <a:off x="1170425" y="1595575"/>
            <a:ext cx="3401700" cy="247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on these websites:</a:t>
            </a:r>
            <a:endParaRPr/>
          </a:p>
          <a:p>
            <a:pPr indent="0" lvl="0" marL="0" rtl="0" algn="l">
              <a:spcBef>
                <a:spcPts val="1000"/>
              </a:spcBef>
              <a:spcAft>
                <a:spcPts val="0"/>
              </a:spcAft>
              <a:buNone/>
            </a:pPr>
            <a:r>
              <a:rPr b="1" lang="en"/>
              <a:t>Vectors:</a:t>
            </a:r>
            <a:endParaRPr b="1"/>
          </a:p>
          <a:p>
            <a:pPr indent="-304800" lvl="0" marL="457200" rtl="0" algn="l">
              <a:spcBef>
                <a:spcPts val="0"/>
              </a:spcBef>
              <a:spcAft>
                <a:spcPts val="0"/>
              </a:spcAft>
              <a:buSzPts val="1200"/>
              <a:buFont typeface="Roboto Light"/>
              <a:buChar char="●"/>
            </a:pPr>
            <a:r>
              <a:rPr lang="en" u="sng">
                <a:solidFill>
                  <a:schemeClr val="hlink"/>
                </a:solidFill>
                <a:hlinkClick r:id="rId3"/>
              </a:rPr>
              <a:t>Brand manual template design</a:t>
            </a:r>
            <a:endParaRPr/>
          </a:p>
          <a:p>
            <a:pPr indent="0" lvl="0" marL="0" rtl="0" algn="l">
              <a:spcBef>
                <a:spcPts val="1000"/>
              </a:spcBef>
              <a:spcAft>
                <a:spcPts val="0"/>
              </a:spcAft>
              <a:buNone/>
            </a:pPr>
            <a:r>
              <a:rPr b="1" lang="en"/>
              <a:t>Photos:</a:t>
            </a:r>
            <a:endParaRPr b="1"/>
          </a:p>
          <a:p>
            <a:pPr indent="-304800" lvl="0" marL="457200" rtl="0" algn="l">
              <a:spcBef>
                <a:spcPts val="0"/>
              </a:spcBef>
              <a:spcAft>
                <a:spcPts val="0"/>
              </a:spcAft>
              <a:buSzPts val="1200"/>
              <a:buFont typeface="Roboto Light"/>
              <a:buChar char="●"/>
            </a:pPr>
            <a:r>
              <a:rPr lang="en" u="sng">
                <a:solidFill>
                  <a:schemeClr val="hlink"/>
                </a:solidFill>
                <a:hlinkClick r:id="rId4"/>
              </a:rPr>
              <a:t>Female logo designer working on her tablet connected to a laptop</a:t>
            </a:r>
            <a:endParaRPr/>
          </a:p>
          <a:p>
            <a:pPr indent="-304800" lvl="0" marL="457200" rtl="0" algn="l">
              <a:spcBef>
                <a:spcPts val="0"/>
              </a:spcBef>
              <a:spcAft>
                <a:spcPts val="0"/>
              </a:spcAft>
              <a:buSzPts val="1200"/>
              <a:buFont typeface="Roboto Light"/>
              <a:buChar char="●"/>
            </a:pPr>
            <a:r>
              <a:rPr lang="en" u="sng">
                <a:solidFill>
                  <a:schemeClr val="hlink"/>
                </a:solidFill>
                <a:hlinkClick r:id="rId5"/>
              </a:rPr>
              <a:t>Industrial designer working on 3d model</a:t>
            </a:r>
            <a:endParaRPr/>
          </a:p>
          <a:p>
            <a:pPr indent="0" lvl="0" marL="0" rtl="0" algn="l">
              <a:spcBef>
                <a:spcPts val="1000"/>
              </a:spcBef>
              <a:spcAft>
                <a:spcPts val="0"/>
              </a:spcAft>
              <a:buNone/>
            </a:pPr>
            <a:r>
              <a:rPr b="1" lang="en"/>
              <a:t>Icons:</a:t>
            </a:r>
            <a:endParaRPr b="1"/>
          </a:p>
          <a:p>
            <a:pPr indent="-304800" lvl="0" marL="457200" rtl="0" algn="l">
              <a:spcBef>
                <a:spcPts val="0"/>
              </a:spcBef>
              <a:spcAft>
                <a:spcPts val="0"/>
              </a:spcAft>
              <a:buSzPts val="1200"/>
              <a:buFont typeface="Roboto Light"/>
              <a:buChar char="●"/>
            </a:pPr>
            <a:r>
              <a:rPr lang="en" u="sng">
                <a:solidFill>
                  <a:schemeClr val="hlink"/>
                </a:solidFill>
                <a:hlinkClick r:id="rId6"/>
              </a:rPr>
              <a:t>Branding lineal icon pack</a:t>
            </a:r>
            <a:endParaRPr/>
          </a:p>
        </p:txBody>
      </p:sp>
      <p:cxnSp>
        <p:nvCxnSpPr>
          <p:cNvPr id="891" name="Google Shape;891;p55"/>
          <p:cNvCxnSpPr/>
          <p:nvPr/>
        </p:nvCxnSpPr>
        <p:spPr>
          <a:xfrm>
            <a:off x="713225" y="1077000"/>
            <a:ext cx="0" cy="2989500"/>
          </a:xfrm>
          <a:prstGeom prst="straightConnector1">
            <a:avLst/>
          </a:prstGeom>
          <a:noFill/>
          <a:ln cap="flat" cmpd="sng" w="9525">
            <a:solidFill>
              <a:schemeClr val="dk1"/>
            </a:solidFill>
            <a:prstDash val="solid"/>
            <a:round/>
            <a:headEnd len="med" w="med" type="none"/>
            <a:tailEnd len="med" w="med" type="none"/>
          </a:ln>
        </p:spPr>
      </p:cxnSp>
      <p:pic>
        <p:nvPicPr>
          <p:cNvPr id="892" name="Google Shape;892;p55"/>
          <p:cNvPicPr preferRelativeResize="0"/>
          <p:nvPr/>
        </p:nvPicPr>
        <p:blipFill rotWithShape="1">
          <a:blip r:embed="rId7">
            <a:alphaModFix/>
          </a:blip>
          <a:srcRect b="15120" l="0" r="0" t="67791"/>
          <a:stretch/>
        </p:blipFill>
        <p:spPr>
          <a:xfrm>
            <a:off x="8084425" y="1527225"/>
            <a:ext cx="346351" cy="2089049"/>
          </a:xfrm>
          <a:prstGeom prst="rect">
            <a:avLst/>
          </a:prstGeom>
          <a:noFill/>
          <a:ln>
            <a:noFill/>
          </a:ln>
          <a:effectLst>
            <a:outerShdw blurRad="285750" rotWithShape="0" algn="bl" dir="8220000" dist="133350">
              <a:schemeClr val="accent3"/>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6" name="Shape 896"/>
        <p:cNvGrpSpPr/>
        <p:nvPr/>
      </p:nvGrpSpPr>
      <p:grpSpPr>
        <a:xfrm>
          <a:off x="0" y="0"/>
          <a:ext cx="0" cy="0"/>
          <a:chOff x="0" y="0"/>
          <a:chExt cx="0" cy="0"/>
        </a:xfrm>
      </p:grpSpPr>
      <p:sp>
        <p:nvSpPr>
          <p:cNvPr id="897" name="Google Shape;897;p5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898" name="Google Shape;898;p56"/>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2" name="Shape 902"/>
        <p:cNvGrpSpPr/>
        <p:nvPr/>
      </p:nvGrpSpPr>
      <p:grpSpPr>
        <a:xfrm>
          <a:off x="0" y="0"/>
          <a:ext cx="0" cy="0"/>
          <a:chOff x="0" y="0"/>
          <a:chExt cx="0" cy="0"/>
        </a:xfrm>
      </p:grpSpPr>
      <p:sp>
        <p:nvSpPr>
          <p:cNvPr id="903" name="Google Shape;903;p57"/>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904" name="Google Shape;904;p5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8" name="Shape 908"/>
        <p:cNvGrpSpPr/>
        <p:nvPr/>
      </p:nvGrpSpPr>
      <p:grpSpPr>
        <a:xfrm>
          <a:off x="0" y="0"/>
          <a:ext cx="0" cy="0"/>
          <a:chOff x="0" y="0"/>
          <a:chExt cx="0" cy="0"/>
        </a:xfrm>
      </p:grpSpPr>
      <p:sp>
        <p:nvSpPr>
          <p:cNvPr id="909" name="Google Shape;909;p58"/>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Manrope</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https://fonts.google.com/specimen/Manrope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Roboto</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https://fonts.google.com/specimen/Roboto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910" name="Google Shape;910;p58"/>
          <p:cNvSpPr/>
          <p:nvPr/>
        </p:nvSpPr>
        <p:spPr>
          <a:xfrm>
            <a:off x="3114470" y="2988225"/>
            <a:ext cx="791400" cy="754200"/>
          </a:xfrm>
          <a:prstGeom prst="roundRect">
            <a:avLst>
              <a:gd fmla="val 16667" name="adj"/>
            </a:avLst>
          </a:prstGeom>
          <a:solidFill>
            <a:srgbClr val="42465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8"/>
          <p:cNvSpPr/>
          <p:nvPr/>
        </p:nvSpPr>
        <p:spPr>
          <a:xfrm>
            <a:off x="4176289" y="2988225"/>
            <a:ext cx="791400" cy="754200"/>
          </a:xfrm>
          <a:prstGeom prst="roundRect">
            <a:avLst>
              <a:gd fmla="val 16667" name="adj"/>
            </a:avLst>
          </a:prstGeom>
          <a:solidFill>
            <a:srgbClr val="EAEF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8"/>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#424651</a:t>
            </a:r>
            <a:endParaRPr sz="1000">
              <a:solidFill>
                <a:srgbClr val="FFFFFF"/>
              </a:solidFill>
            </a:endParaRPr>
          </a:p>
        </p:txBody>
      </p:sp>
      <p:sp>
        <p:nvSpPr>
          <p:cNvPr id="913" name="Google Shape;913;p58"/>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#eaeff4</a:t>
            </a:r>
            <a:endParaRPr sz="1000"/>
          </a:p>
        </p:txBody>
      </p:sp>
      <p:sp>
        <p:nvSpPr>
          <p:cNvPr id="914" name="Google Shape;914;p58"/>
          <p:cNvSpPr/>
          <p:nvPr/>
        </p:nvSpPr>
        <p:spPr>
          <a:xfrm>
            <a:off x="5238125" y="2988225"/>
            <a:ext cx="791400" cy="754200"/>
          </a:xfrm>
          <a:prstGeom prst="roundRect">
            <a:avLst>
              <a:gd fmla="val 16667" name="adj"/>
            </a:avLst>
          </a:prstGeom>
          <a:solidFill>
            <a:srgbClr val="A3ABB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8"/>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#a3abb7</a:t>
            </a:r>
            <a:endParaRPr sz="1000"/>
          </a:p>
        </p:txBody>
      </p:sp>
      <p:sp>
        <p:nvSpPr>
          <p:cNvPr id="916" name="Google Shape;916;p58"/>
          <p:cNvSpPr/>
          <p:nvPr/>
        </p:nvSpPr>
        <p:spPr>
          <a:xfrm>
            <a:off x="3114470" y="3919325"/>
            <a:ext cx="791400" cy="754200"/>
          </a:xfrm>
          <a:prstGeom prst="roundRect">
            <a:avLst>
              <a:gd fmla="val 16667" name="adj"/>
            </a:avLst>
          </a:prstGeom>
          <a:solidFill>
            <a:srgbClr val="518CD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8"/>
          <p:cNvSpPr/>
          <p:nvPr/>
        </p:nvSpPr>
        <p:spPr>
          <a:xfrm>
            <a:off x="4176289" y="3919325"/>
            <a:ext cx="791400" cy="754200"/>
          </a:xfrm>
          <a:prstGeom prst="roundRect">
            <a:avLst>
              <a:gd fmla="val 16667" name="adj"/>
            </a:avLst>
          </a:prstGeom>
          <a:solidFill>
            <a:srgbClr val="595BD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8"/>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#518cde</a:t>
            </a:r>
            <a:endParaRPr sz="1000">
              <a:solidFill>
                <a:srgbClr val="FFFFFF"/>
              </a:solidFill>
            </a:endParaRPr>
          </a:p>
        </p:txBody>
      </p:sp>
      <p:sp>
        <p:nvSpPr>
          <p:cNvPr id="919" name="Google Shape;919;p58"/>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#595bd1</a:t>
            </a:r>
            <a:endParaRPr sz="1000">
              <a:solidFill>
                <a:srgbClr val="FFFFFF"/>
              </a:solidFill>
            </a:endParaRPr>
          </a:p>
        </p:txBody>
      </p:sp>
      <p:sp>
        <p:nvSpPr>
          <p:cNvPr id="920" name="Google Shape;920;p58"/>
          <p:cNvSpPr/>
          <p:nvPr/>
        </p:nvSpPr>
        <p:spPr>
          <a:xfrm>
            <a:off x="5238125" y="39193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8"/>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922" name="Google Shape;922;p5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6" name="Shape 926"/>
        <p:cNvGrpSpPr/>
        <p:nvPr/>
      </p:nvGrpSpPr>
      <p:grpSpPr>
        <a:xfrm>
          <a:off x="0" y="0"/>
          <a:ext cx="0" cy="0"/>
          <a:chOff x="0" y="0"/>
          <a:chExt cx="0" cy="0"/>
        </a:xfrm>
      </p:grpSpPr>
      <p:sp>
        <p:nvSpPr>
          <p:cNvPr id="927" name="Google Shape;927;p59"/>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928" name="Google Shape;928;p5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929" name="Google Shape;929;p5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930" name="Google Shape;930;p5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931" name="Google Shape;931;p5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932" name="Google Shape;932;p5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933" name="Google Shape;933;p5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934" name="Google Shape;934;p5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935" name="Google Shape;935;p5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936" name="Google Shape;936;p5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937" name="Google Shape;937;p5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938" name="Google Shape;938;p5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2" name="Shape 942"/>
        <p:cNvGrpSpPr/>
        <p:nvPr/>
      </p:nvGrpSpPr>
      <p:grpSpPr>
        <a:xfrm>
          <a:off x="0" y="0"/>
          <a:ext cx="0" cy="0"/>
          <a:chOff x="0" y="0"/>
          <a:chExt cx="0" cy="0"/>
        </a:xfrm>
      </p:grpSpPr>
      <p:sp>
        <p:nvSpPr>
          <p:cNvPr id="943" name="Google Shape;943;p60"/>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944" name="Google Shape;944;p60"/>
          <p:cNvGrpSpPr/>
          <p:nvPr/>
        </p:nvGrpSpPr>
        <p:grpSpPr>
          <a:xfrm>
            <a:off x="5117640" y="3085736"/>
            <a:ext cx="474294" cy="551291"/>
            <a:chOff x="4727025" y="1332775"/>
            <a:chExt cx="59900" cy="69625"/>
          </a:xfrm>
        </p:grpSpPr>
        <p:sp>
          <p:nvSpPr>
            <p:cNvPr id="945" name="Google Shape;945;p6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60"/>
          <p:cNvGrpSpPr/>
          <p:nvPr/>
        </p:nvGrpSpPr>
        <p:grpSpPr>
          <a:xfrm>
            <a:off x="5731296" y="2314340"/>
            <a:ext cx="555653" cy="557031"/>
            <a:chOff x="4820425" y="1329900"/>
            <a:chExt cx="70175" cy="70350"/>
          </a:xfrm>
        </p:grpSpPr>
        <p:sp>
          <p:nvSpPr>
            <p:cNvPr id="948" name="Google Shape;948;p6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60"/>
          <p:cNvGrpSpPr/>
          <p:nvPr/>
        </p:nvGrpSpPr>
        <p:grpSpPr>
          <a:xfrm>
            <a:off x="6357664" y="2318845"/>
            <a:ext cx="582574" cy="533871"/>
            <a:chOff x="4903200" y="1331525"/>
            <a:chExt cx="73575" cy="67425"/>
          </a:xfrm>
        </p:grpSpPr>
        <p:sp>
          <p:nvSpPr>
            <p:cNvPr id="953" name="Google Shape;953;p6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60"/>
          <p:cNvGrpSpPr/>
          <p:nvPr/>
        </p:nvGrpSpPr>
        <p:grpSpPr>
          <a:xfrm>
            <a:off x="5717142" y="3078709"/>
            <a:ext cx="583960" cy="565345"/>
            <a:chOff x="4815575" y="1416800"/>
            <a:chExt cx="73750" cy="71400"/>
          </a:xfrm>
        </p:grpSpPr>
        <p:sp>
          <p:nvSpPr>
            <p:cNvPr id="956" name="Google Shape;956;p6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6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60"/>
          <p:cNvGrpSpPr/>
          <p:nvPr/>
        </p:nvGrpSpPr>
        <p:grpSpPr>
          <a:xfrm>
            <a:off x="6351924" y="3108896"/>
            <a:ext cx="589898" cy="504970"/>
            <a:chOff x="4902475" y="1418875"/>
            <a:chExt cx="74500" cy="63775"/>
          </a:xfrm>
        </p:grpSpPr>
        <p:sp>
          <p:nvSpPr>
            <p:cNvPr id="960" name="Google Shape;960;p6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60"/>
          <p:cNvGrpSpPr/>
          <p:nvPr/>
        </p:nvGrpSpPr>
        <p:grpSpPr>
          <a:xfrm>
            <a:off x="5727139" y="3826000"/>
            <a:ext cx="563967" cy="567127"/>
            <a:chOff x="4818100" y="1507675"/>
            <a:chExt cx="71225" cy="71625"/>
          </a:xfrm>
        </p:grpSpPr>
        <p:sp>
          <p:nvSpPr>
            <p:cNvPr id="963" name="Google Shape;963;p6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60"/>
          <p:cNvGrpSpPr/>
          <p:nvPr/>
        </p:nvGrpSpPr>
        <p:grpSpPr>
          <a:xfrm>
            <a:off x="5040636" y="3829461"/>
            <a:ext cx="628301" cy="588505"/>
            <a:chOff x="4721450" y="1509475"/>
            <a:chExt cx="79350" cy="74325"/>
          </a:xfrm>
        </p:grpSpPr>
        <p:sp>
          <p:nvSpPr>
            <p:cNvPr id="968" name="Google Shape;968;p6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60"/>
          <p:cNvGrpSpPr/>
          <p:nvPr/>
        </p:nvGrpSpPr>
        <p:grpSpPr>
          <a:xfrm>
            <a:off x="6386170" y="3814027"/>
            <a:ext cx="557038" cy="562772"/>
            <a:chOff x="4906800" y="1507500"/>
            <a:chExt cx="70350" cy="71075"/>
          </a:xfrm>
        </p:grpSpPr>
        <p:sp>
          <p:nvSpPr>
            <p:cNvPr id="973" name="Google Shape;973;p6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 name="Google Shape;978;p60"/>
          <p:cNvGrpSpPr/>
          <p:nvPr/>
        </p:nvGrpSpPr>
        <p:grpSpPr>
          <a:xfrm>
            <a:off x="4423778" y="2340963"/>
            <a:ext cx="517934" cy="517934"/>
            <a:chOff x="3736598" y="2170606"/>
            <a:chExt cx="404889" cy="404889"/>
          </a:xfrm>
        </p:grpSpPr>
        <p:sp>
          <p:nvSpPr>
            <p:cNvPr id="979" name="Google Shape;979;p6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60"/>
          <p:cNvGrpSpPr/>
          <p:nvPr/>
        </p:nvGrpSpPr>
        <p:grpSpPr>
          <a:xfrm>
            <a:off x="3690839" y="2341061"/>
            <a:ext cx="586986" cy="517740"/>
            <a:chOff x="3161917" y="2170682"/>
            <a:chExt cx="458870" cy="404737"/>
          </a:xfrm>
        </p:grpSpPr>
        <p:sp>
          <p:nvSpPr>
            <p:cNvPr id="984" name="Google Shape;984;p6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60"/>
          <p:cNvGrpSpPr/>
          <p:nvPr/>
        </p:nvGrpSpPr>
        <p:grpSpPr>
          <a:xfrm>
            <a:off x="3713860" y="3102400"/>
            <a:ext cx="540943" cy="517963"/>
            <a:chOff x="3179914" y="2889488"/>
            <a:chExt cx="422876" cy="404911"/>
          </a:xfrm>
        </p:grpSpPr>
        <p:sp>
          <p:nvSpPr>
            <p:cNvPr id="988" name="Google Shape;988;p6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60"/>
          <p:cNvGrpSpPr/>
          <p:nvPr/>
        </p:nvGrpSpPr>
        <p:grpSpPr>
          <a:xfrm>
            <a:off x="4414654" y="3102358"/>
            <a:ext cx="536180" cy="518047"/>
            <a:chOff x="3729467" y="2889422"/>
            <a:chExt cx="419153" cy="404977"/>
          </a:xfrm>
        </p:grpSpPr>
        <p:sp>
          <p:nvSpPr>
            <p:cNvPr id="995" name="Google Shape;995;p6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 name="Google Shape;1002;p60"/>
          <p:cNvGrpSpPr/>
          <p:nvPr/>
        </p:nvGrpSpPr>
        <p:grpSpPr>
          <a:xfrm>
            <a:off x="1951688" y="3445787"/>
            <a:ext cx="965351" cy="134611"/>
            <a:chOff x="4411970" y="2962952"/>
            <a:chExt cx="706544" cy="104212"/>
          </a:xfrm>
        </p:grpSpPr>
        <p:sp>
          <p:nvSpPr>
            <p:cNvPr id="1003" name="Google Shape;1003;p6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60"/>
          <p:cNvGrpSpPr/>
          <p:nvPr/>
        </p:nvGrpSpPr>
        <p:grpSpPr>
          <a:xfrm>
            <a:off x="1951688" y="3041077"/>
            <a:ext cx="960158" cy="289172"/>
            <a:chOff x="4411970" y="2726085"/>
            <a:chExt cx="643107" cy="193659"/>
          </a:xfrm>
        </p:grpSpPr>
        <p:sp>
          <p:nvSpPr>
            <p:cNvPr id="1008" name="Google Shape;1008;p6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60"/>
          <p:cNvGrpSpPr/>
          <p:nvPr/>
        </p:nvGrpSpPr>
        <p:grpSpPr>
          <a:xfrm>
            <a:off x="960185" y="3295400"/>
            <a:ext cx="811503" cy="252584"/>
            <a:chOff x="4411970" y="4340222"/>
            <a:chExt cx="779467" cy="242683"/>
          </a:xfrm>
        </p:grpSpPr>
        <p:sp>
          <p:nvSpPr>
            <p:cNvPr id="1012" name="Google Shape;1012;p6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60"/>
          <p:cNvGrpSpPr/>
          <p:nvPr/>
        </p:nvGrpSpPr>
        <p:grpSpPr>
          <a:xfrm>
            <a:off x="1951688" y="2709308"/>
            <a:ext cx="965160" cy="216230"/>
            <a:chOff x="4411970" y="2468674"/>
            <a:chExt cx="747317" cy="167425"/>
          </a:xfrm>
        </p:grpSpPr>
        <p:sp>
          <p:nvSpPr>
            <p:cNvPr id="1016" name="Google Shape;1016;p6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 name="Google Shape;1018;p60"/>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 name="Google Shape;1019;p60"/>
          <p:cNvGrpSpPr/>
          <p:nvPr/>
        </p:nvGrpSpPr>
        <p:grpSpPr>
          <a:xfrm>
            <a:off x="959254" y="2334687"/>
            <a:ext cx="1959041" cy="208784"/>
            <a:chOff x="6336019" y="3733725"/>
            <a:chExt cx="2566206" cy="351310"/>
          </a:xfrm>
        </p:grpSpPr>
        <p:sp>
          <p:nvSpPr>
            <p:cNvPr id="1020" name="Google Shape;1020;p6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 name="Google Shape;1024;p60"/>
          <p:cNvGrpSpPr/>
          <p:nvPr/>
        </p:nvGrpSpPr>
        <p:grpSpPr>
          <a:xfrm>
            <a:off x="1951688" y="3950602"/>
            <a:ext cx="946551" cy="153200"/>
            <a:chOff x="4404545" y="3301592"/>
            <a:chExt cx="782403" cy="129272"/>
          </a:xfrm>
        </p:grpSpPr>
        <p:sp>
          <p:nvSpPr>
            <p:cNvPr id="1025" name="Google Shape;1025;p6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60"/>
          <p:cNvGrpSpPr/>
          <p:nvPr/>
        </p:nvGrpSpPr>
        <p:grpSpPr>
          <a:xfrm>
            <a:off x="1951688" y="3695937"/>
            <a:ext cx="962257" cy="139127"/>
            <a:chOff x="4411970" y="3131459"/>
            <a:chExt cx="710520" cy="117397"/>
          </a:xfrm>
        </p:grpSpPr>
        <p:sp>
          <p:nvSpPr>
            <p:cNvPr id="1028" name="Google Shape;1028;p6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30" name="Google Shape;1030;p60"/>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 name="Google Shape;1031;p60"/>
          <p:cNvGrpSpPr/>
          <p:nvPr/>
        </p:nvGrpSpPr>
        <p:grpSpPr>
          <a:xfrm>
            <a:off x="951833" y="3621603"/>
            <a:ext cx="823838" cy="458988"/>
            <a:chOff x="4411970" y="1801825"/>
            <a:chExt cx="734586" cy="409262"/>
          </a:xfrm>
        </p:grpSpPr>
        <p:sp>
          <p:nvSpPr>
            <p:cNvPr id="1032" name="Google Shape;1032;p6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60"/>
          <p:cNvGrpSpPr/>
          <p:nvPr/>
        </p:nvGrpSpPr>
        <p:grpSpPr>
          <a:xfrm>
            <a:off x="3056804" y="2339173"/>
            <a:ext cx="521514" cy="521514"/>
            <a:chOff x="5681300" y="2527788"/>
            <a:chExt cx="805800" cy="805800"/>
          </a:xfrm>
        </p:grpSpPr>
        <p:sp>
          <p:nvSpPr>
            <p:cNvPr id="1035" name="Google Shape;1035;p6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60"/>
          <p:cNvGrpSpPr/>
          <p:nvPr/>
        </p:nvGrpSpPr>
        <p:grpSpPr>
          <a:xfrm>
            <a:off x="3051044" y="3094865"/>
            <a:ext cx="533033" cy="533033"/>
            <a:chOff x="4049800" y="640400"/>
            <a:chExt cx="858900" cy="858900"/>
          </a:xfrm>
        </p:grpSpPr>
        <p:sp>
          <p:nvSpPr>
            <p:cNvPr id="1038" name="Google Shape;1038;p6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60"/>
          <p:cNvGrpSpPr/>
          <p:nvPr/>
        </p:nvGrpSpPr>
        <p:grpSpPr>
          <a:xfrm>
            <a:off x="2976527" y="3772543"/>
            <a:ext cx="682068" cy="682068"/>
            <a:chOff x="5080188" y="927900"/>
            <a:chExt cx="961200" cy="961200"/>
          </a:xfrm>
        </p:grpSpPr>
        <p:sp>
          <p:nvSpPr>
            <p:cNvPr id="1041" name="Google Shape;1041;p6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60"/>
          <p:cNvGrpSpPr/>
          <p:nvPr/>
        </p:nvGrpSpPr>
        <p:grpSpPr>
          <a:xfrm>
            <a:off x="4440026" y="3869234"/>
            <a:ext cx="505650" cy="504006"/>
            <a:chOff x="6039282" y="1042577"/>
            <a:chExt cx="734315" cy="731929"/>
          </a:xfrm>
        </p:grpSpPr>
        <p:sp>
          <p:nvSpPr>
            <p:cNvPr id="1050" name="Google Shape;1050;p6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60"/>
          <p:cNvGrpSpPr/>
          <p:nvPr/>
        </p:nvGrpSpPr>
        <p:grpSpPr>
          <a:xfrm>
            <a:off x="5052628" y="2298862"/>
            <a:ext cx="567744" cy="602136"/>
            <a:chOff x="1825800" y="1651625"/>
            <a:chExt cx="539989" cy="571775"/>
          </a:xfrm>
        </p:grpSpPr>
        <p:sp>
          <p:nvSpPr>
            <p:cNvPr id="1072" name="Google Shape;1072;p6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60"/>
          <p:cNvGrpSpPr/>
          <p:nvPr/>
        </p:nvGrpSpPr>
        <p:grpSpPr>
          <a:xfrm>
            <a:off x="3727557" y="3855579"/>
            <a:ext cx="508123" cy="507955"/>
            <a:chOff x="1897577" y="2802432"/>
            <a:chExt cx="492176" cy="492014"/>
          </a:xfrm>
        </p:grpSpPr>
        <p:sp>
          <p:nvSpPr>
            <p:cNvPr id="1077" name="Google Shape;1077;p6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 name="Google Shape;1089;p60"/>
          <p:cNvGrpSpPr/>
          <p:nvPr/>
        </p:nvGrpSpPr>
        <p:grpSpPr>
          <a:xfrm>
            <a:off x="959087" y="4169123"/>
            <a:ext cx="809227" cy="200842"/>
            <a:chOff x="2013045" y="4813233"/>
            <a:chExt cx="921986" cy="228854"/>
          </a:xfrm>
        </p:grpSpPr>
        <p:sp>
          <p:nvSpPr>
            <p:cNvPr id="1090" name="Google Shape;1090;p6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60"/>
          <p:cNvGrpSpPr/>
          <p:nvPr/>
        </p:nvGrpSpPr>
        <p:grpSpPr>
          <a:xfrm>
            <a:off x="967547" y="2656004"/>
            <a:ext cx="792421" cy="269941"/>
            <a:chOff x="1046767" y="4756633"/>
            <a:chExt cx="859646" cy="292841"/>
          </a:xfrm>
        </p:grpSpPr>
        <p:sp>
          <p:nvSpPr>
            <p:cNvPr id="1093" name="Google Shape;1093;p6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 name="Google Shape;1096;p60"/>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0"/>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0"/>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0"/>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 name="Google Shape;1100;p60"/>
          <p:cNvGrpSpPr/>
          <p:nvPr/>
        </p:nvGrpSpPr>
        <p:grpSpPr>
          <a:xfrm>
            <a:off x="7103403" y="2550562"/>
            <a:ext cx="166473" cy="141497"/>
            <a:chOff x="4660325" y="1866850"/>
            <a:chExt cx="68350" cy="58100"/>
          </a:xfrm>
        </p:grpSpPr>
        <p:sp>
          <p:nvSpPr>
            <p:cNvPr id="1101" name="Google Shape;1101;p6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60"/>
          <p:cNvGrpSpPr/>
          <p:nvPr/>
        </p:nvGrpSpPr>
        <p:grpSpPr>
          <a:xfrm>
            <a:off x="7412747" y="2576286"/>
            <a:ext cx="162515" cy="90049"/>
            <a:chOff x="4791775" y="1877500"/>
            <a:chExt cx="66725" cy="36975"/>
          </a:xfrm>
        </p:grpSpPr>
        <p:sp>
          <p:nvSpPr>
            <p:cNvPr id="1104" name="Google Shape;1104;p6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 name="Google Shape;1106;p60"/>
          <p:cNvGrpSpPr/>
          <p:nvPr/>
        </p:nvGrpSpPr>
        <p:grpSpPr>
          <a:xfrm>
            <a:off x="7734460" y="2576286"/>
            <a:ext cx="144979" cy="90049"/>
            <a:chOff x="4923925" y="1877500"/>
            <a:chExt cx="59525" cy="36975"/>
          </a:xfrm>
        </p:grpSpPr>
        <p:sp>
          <p:nvSpPr>
            <p:cNvPr id="1107" name="Google Shape;1107;p6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 name="Google Shape;1109;p60"/>
          <p:cNvGrpSpPr/>
          <p:nvPr/>
        </p:nvGrpSpPr>
        <p:grpSpPr>
          <a:xfrm>
            <a:off x="8028952" y="2558477"/>
            <a:ext cx="141447" cy="125667"/>
            <a:chOff x="5058450" y="1870100"/>
            <a:chExt cx="58075" cy="51600"/>
          </a:xfrm>
        </p:grpSpPr>
        <p:sp>
          <p:nvSpPr>
            <p:cNvPr id="1110" name="Google Shape;1110;p6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 name="Google Shape;1112;p60"/>
          <p:cNvGrpSpPr/>
          <p:nvPr/>
        </p:nvGrpSpPr>
        <p:grpSpPr>
          <a:xfrm>
            <a:off x="7443466" y="2980885"/>
            <a:ext cx="101077" cy="107645"/>
            <a:chOff x="4811425" y="2065025"/>
            <a:chExt cx="41500" cy="44200"/>
          </a:xfrm>
        </p:grpSpPr>
        <p:sp>
          <p:nvSpPr>
            <p:cNvPr id="1113" name="Google Shape;1113;p6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60"/>
          <p:cNvGrpSpPr/>
          <p:nvPr/>
        </p:nvGrpSpPr>
        <p:grpSpPr>
          <a:xfrm>
            <a:off x="7735904" y="2981098"/>
            <a:ext cx="120867" cy="107218"/>
            <a:chOff x="4929875" y="2065025"/>
            <a:chExt cx="49625" cy="44025"/>
          </a:xfrm>
        </p:grpSpPr>
        <p:sp>
          <p:nvSpPr>
            <p:cNvPr id="1116" name="Google Shape;1116;p6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60"/>
          <p:cNvGrpSpPr/>
          <p:nvPr/>
        </p:nvGrpSpPr>
        <p:grpSpPr>
          <a:xfrm>
            <a:off x="8064572" y="2984112"/>
            <a:ext cx="70206" cy="101191"/>
            <a:chOff x="5083925" y="2066350"/>
            <a:chExt cx="28825" cy="41550"/>
          </a:xfrm>
        </p:grpSpPr>
        <p:sp>
          <p:nvSpPr>
            <p:cNvPr id="1119" name="Google Shape;1119;p6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60"/>
          <p:cNvGrpSpPr/>
          <p:nvPr/>
        </p:nvGrpSpPr>
        <p:grpSpPr>
          <a:xfrm>
            <a:off x="7096126" y="2999759"/>
            <a:ext cx="181026" cy="69896"/>
            <a:chOff x="4659775" y="2072775"/>
            <a:chExt cx="74325" cy="28700"/>
          </a:xfrm>
        </p:grpSpPr>
        <p:sp>
          <p:nvSpPr>
            <p:cNvPr id="1122" name="Google Shape;1122;p6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60"/>
          <p:cNvGrpSpPr/>
          <p:nvPr/>
        </p:nvGrpSpPr>
        <p:grpSpPr>
          <a:xfrm>
            <a:off x="8015982" y="2790324"/>
            <a:ext cx="167387" cy="89197"/>
            <a:chOff x="4662475" y="1976500"/>
            <a:chExt cx="68725" cy="36625"/>
          </a:xfrm>
        </p:grpSpPr>
        <p:sp>
          <p:nvSpPr>
            <p:cNvPr id="1126" name="Google Shape;1126;p6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60"/>
          <p:cNvGrpSpPr/>
          <p:nvPr/>
        </p:nvGrpSpPr>
        <p:grpSpPr>
          <a:xfrm>
            <a:off x="7712887" y="2793764"/>
            <a:ext cx="166899" cy="82317"/>
            <a:chOff x="4920150" y="1977875"/>
            <a:chExt cx="68525" cy="33800"/>
          </a:xfrm>
        </p:grpSpPr>
        <p:sp>
          <p:nvSpPr>
            <p:cNvPr id="1130" name="Google Shape;1130;p6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60"/>
          <p:cNvGrpSpPr/>
          <p:nvPr/>
        </p:nvGrpSpPr>
        <p:grpSpPr>
          <a:xfrm>
            <a:off x="7124044" y="3197682"/>
            <a:ext cx="125190" cy="127859"/>
            <a:chOff x="4676550" y="2160575"/>
            <a:chExt cx="51400" cy="52500"/>
          </a:xfrm>
        </p:grpSpPr>
        <p:sp>
          <p:nvSpPr>
            <p:cNvPr id="1134" name="Google Shape;1134;p6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60"/>
          <p:cNvGrpSpPr/>
          <p:nvPr/>
        </p:nvGrpSpPr>
        <p:grpSpPr>
          <a:xfrm>
            <a:off x="7421302" y="3204714"/>
            <a:ext cx="145405" cy="113794"/>
            <a:chOff x="4768325" y="2163475"/>
            <a:chExt cx="59700" cy="46725"/>
          </a:xfrm>
        </p:grpSpPr>
        <p:sp>
          <p:nvSpPr>
            <p:cNvPr id="1138" name="Google Shape;1138;p6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 name="Google Shape;1140;p60"/>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0"/>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0"/>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0"/>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0"/>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0"/>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 name="Google Shape;1146;p60"/>
          <p:cNvGrpSpPr/>
          <p:nvPr/>
        </p:nvGrpSpPr>
        <p:grpSpPr>
          <a:xfrm>
            <a:off x="7437621" y="3459808"/>
            <a:ext cx="112768" cy="106853"/>
            <a:chOff x="4768575" y="2253950"/>
            <a:chExt cx="46300" cy="43875"/>
          </a:xfrm>
        </p:grpSpPr>
        <p:sp>
          <p:nvSpPr>
            <p:cNvPr id="1147" name="Google Shape;1147;p6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60"/>
          <p:cNvGrpSpPr/>
          <p:nvPr/>
        </p:nvGrpSpPr>
        <p:grpSpPr>
          <a:xfrm>
            <a:off x="7737243" y="3948834"/>
            <a:ext cx="118187" cy="146246"/>
            <a:chOff x="4960900" y="2433225"/>
            <a:chExt cx="48525" cy="60050"/>
          </a:xfrm>
        </p:grpSpPr>
        <p:sp>
          <p:nvSpPr>
            <p:cNvPr id="1150" name="Google Shape;1150;p6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60"/>
          <p:cNvGrpSpPr/>
          <p:nvPr/>
        </p:nvGrpSpPr>
        <p:grpSpPr>
          <a:xfrm>
            <a:off x="7425808" y="4212895"/>
            <a:ext cx="136394" cy="143810"/>
            <a:chOff x="4854075" y="2527625"/>
            <a:chExt cx="56000" cy="59050"/>
          </a:xfrm>
        </p:grpSpPr>
        <p:sp>
          <p:nvSpPr>
            <p:cNvPr id="1153" name="Google Shape;1153;p6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 name="Google Shape;1155;p60"/>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0"/>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0"/>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 name="Google Shape;1158;p60"/>
          <p:cNvGrpSpPr/>
          <p:nvPr/>
        </p:nvGrpSpPr>
        <p:grpSpPr>
          <a:xfrm>
            <a:off x="8050020" y="3676639"/>
            <a:ext cx="99312" cy="160797"/>
            <a:chOff x="5059700" y="2334775"/>
            <a:chExt cx="40775" cy="66025"/>
          </a:xfrm>
        </p:grpSpPr>
        <p:sp>
          <p:nvSpPr>
            <p:cNvPr id="1159" name="Google Shape;1159;p6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 name="Google Shape;1168;p60"/>
          <p:cNvGrpSpPr/>
          <p:nvPr/>
        </p:nvGrpSpPr>
        <p:grpSpPr>
          <a:xfrm>
            <a:off x="8007184" y="3941771"/>
            <a:ext cx="184984" cy="160371"/>
            <a:chOff x="5037700" y="2430325"/>
            <a:chExt cx="75950" cy="65850"/>
          </a:xfrm>
        </p:grpSpPr>
        <p:sp>
          <p:nvSpPr>
            <p:cNvPr id="1169" name="Google Shape;1169;p6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60"/>
          <p:cNvGrpSpPr/>
          <p:nvPr/>
        </p:nvGrpSpPr>
        <p:grpSpPr>
          <a:xfrm>
            <a:off x="7426689" y="3708223"/>
            <a:ext cx="173014" cy="97629"/>
            <a:chOff x="4756975" y="2341800"/>
            <a:chExt cx="91975" cy="51925"/>
          </a:xfrm>
        </p:grpSpPr>
        <p:sp>
          <p:nvSpPr>
            <p:cNvPr id="1172" name="Google Shape;1172;p6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60"/>
          <p:cNvGrpSpPr/>
          <p:nvPr/>
        </p:nvGrpSpPr>
        <p:grpSpPr>
          <a:xfrm>
            <a:off x="7693626" y="4196920"/>
            <a:ext cx="212497" cy="175761"/>
            <a:chOff x="4943575" y="2516350"/>
            <a:chExt cx="98675" cy="81700"/>
          </a:xfrm>
        </p:grpSpPr>
        <p:sp>
          <p:nvSpPr>
            <p:cNvPr id="1193" name="Google Shape;1193;p6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1" name="Google Shape;1271;p60"/>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0"/>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0"/>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0"/>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9" name="Shape 1279"/>
        <p:cNvGrpSpPr/>
        <p:nvPr/>
      </p:nvGrpSpPr>
      <p:grpSpPr>
        <a:xfrm>
          <a:off x="0" y="0"/>
          <a:ext cx="0" cy="0"/>
          <a:chOff x="0" y="0"/>
          <a:chExt cx="0" cy="0"/>
        </a:xfrm>
      </p:grpSpPr>
      <p:grpSp>
        <p:nvGrpSpPr>
          <p:cNvPr id="1280" name="Google Shape;1280;p61"/>
          <p:cNvGrpSpPr/>
          <p:nvPr/>
        </p:nvGrpSpPr>
        <p:grpSpPr>
          <a:xfrm>
            <a:off x="752796" y="2869970"/>
            <a:ext cx="2622876" cy="1333540"/>
            <a:chOff x="238125" y="1038125"/>
            <a:chExt cx="7146800" cy="3633625"/>
          </a:xfrm>
        </p:grpSpPr>
        <p:sp>
          <p:nvSpPr>
            <p:cNvPr id="1281" name="Google Shape;1281;p6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3" name="Google Shape;2853;p61"/>
          <p:cNvGrpSpPr/>
          <p:nvPr/>
        </p:nvGrpSpPr>
        <p:grpSpPr>
          <a:xfrm>
            <a:off x="6681268" y="3584496"/>
            <a:ext cx="560636" cy="516497"/>
            <a:chOff x="6652051" y="3714143"/>
            <a:chExt cx="560636" cy="516497"/>
          </a:xfrm>
        </p:grpSpPr>
        <p:grpSp>
          <p:nvGrpSpPr>
            <p:cNvPr id="2854" name="Google Shape;2854;p61"/>
            <p:cNvGrpSpPr/>
            <p:nvPr/>
          </p:nvGrpSpPr>
          <p:grpSpPr>
            <a:xfrm>
              <a:off x="6669657" y="3716715"/>
              <a:ext cx="466768" cy="464314"/>
              <a:chOff x="3139766" y="765669"/>
              <a:chExt cx="886380" cy="881888"/>
            </a:xfrm>
          </p:grpSpPr>
          <p:grpSp>
            <p:nvGrpSpPr>
              <p:cNvPr id="2855" name="Google Shape;2855;p61"/>
              <p:cNvGrpSpPr/>
              <p:nvPr/>
            </p:nvGrpSpPr>
            <p:grpSpPr>
              <a:xfrm>
                <a:off x="3139766" y="765669"/>
                <a:ext cx="886380" cy="881888"/>
                <a:chOff x="3139766" y="765669"/>
                <a:chExt cx="886380" cy="881888"/>
              </a:xfrm>
            </p:grpSpPr>
            <p:sp>
              <p:nvSpPr>
                <p:cNvPr id="2856" name="Google Shape;2856;p61"/>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1"/>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1"/>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1"/>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1"/>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1"/>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1"/>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1"/>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1"/>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5" name="Google Shape;2865;p61"/>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1"/>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1"/>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1"/>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9" name="Google Shape;2869;p61"/>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0" name="Google Shape;2870;p61"/>
          <p:cNvGrpSpPr/>
          <p:nvPr/>
        </p:nvGrpSpPr>
        <p:grpSpPr>
          <a:xfrm>
            <a:off x="7679978" y="3065079"/>
            <a:ext cx="104231" cy="320340"/>
            <a:chOff x="7564426" y="3224343"/>
            <a:chExt cx="119985" cy="368801"/>
          </a:xfrm>
        </p:grpSpPr>
        <p:sp>
          <p:nvSpPr>
            <p:cNvPr id="2871" name="Google Shape;2871;p6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3" name="Google Shape;2873;p61"/>
          <p:cNvGrpSpPr/>
          <p:nvPr/>
        </p:nvGrpSpPr>
        <p:grpSpPr>
          <a:xfrm>
            <a:off x="7379466" y="3059180"/>
            <a:ext cx="189489" cy="332132"/>
            <a:chOff x="8370831" y="3202002"/>
            <a:chExt cx="218129" cy="382376"/>
          </a:xfrm>
        </p:grpSpPr>
        <p:sp>
          <p:nvSpPr>
            <p:cNvPr id="2874" name="Google Shape;2874;p6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61"/>
          <p:cNvGrpSpPr/>
          <p:nvPr/>
        </p:nvGrpSpPr>
        <p:grpSpPr>
          <a:xfrm>
            <a:off x="8102855" y="3470312"/>
            <a:ext cx="309429" cy="267000"/>
            <a:chOff x="6742064" y="3750480"/>
            <a:chExt cx="399315" cy="344560"/>
          </a:xfrm>
        </p:grpSpPr>
        <p:sp>
          <p:nvSpPr>
            <p:cNvPr id="2877" name="Google Shape;2877;p6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9" name="Google Shape;2879;p61"/>
          <p:cNvGrpSpPr/>
          <p:nvPr/>
        </p:nvGrpSpPr>
        <p:grpSpPr>
          <a:xfrm>
            <a:off x="7641874" y="3821360"/>
            <a:ext cx="180437" cy="281608"/>
            <a:chOff x="7248525" y="3739696"/>
            <a:chExt cx="230531" cy="359790"/>
          </a:xfrm>
        </p:grpSpPr>
        <p:sp>
          <p:nvSpPr>
            <p:cNvPr id="2880" name="Google Shape;2880;p6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2" name="Google Shape;2882;p61"/>
          <p:cNvGrpSpPr/>
          <p:nvPr/>
        </p:nvGrpSpPr>
        <p:grpSpPr>
          <a:xfrm>
            <a:off x="7887794" y="3464584"/>
            <a:ext cx="162896" cy="278710"/>
            <a:chOff x="7601242" y="3729267"/>
            <a:chExt cx="222566" cy="380803"/>
          </a:xfrm>
        </p:grpSpPr>
        <p:sp>
          <p:nvSpPr>
            <p:cNvPr id="2883" name="Google Shape;2883;p6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5" name="Google Shape;2885;p61"/>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6" name="Google Shape;2886;p61"/>
          <p:cNvGrpSpPr/>
          <p:nvPr/>
        </p:nvGrpSpPr>
        <p:grpSpPr>
          <a:xfrm>
            <a:off x="7377439" y="3465724"/>
            <a:ext cx="193543" cy="275990"/>
            <a:chOff x="8304647" y="3738687"/>
            <a:chExt cx="225076" cy="320956"/>
          </a:xfrm>
        </p:grpSpPr>
        <p:sp>
          <p:nvSpPr>
            <p:cNvPr id="2887" name="Google Shape;2887;p61"/>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0" name="Google Shape;2890;p61"/>
          <p:cNvGrpSpPr/>
          <p:nvPr/>
        </p:nvGrpSpPr>
        <p:grpSpPr>
          <a:xfrm>
            <a:off x="7649932" y="3465724"/>
            <a:ext cx="178492" cy="275990"/>
            <a:chOff x="8615101" y="3738687"/>
            <a:chExt cx="207573" cy="320956"/>
          </a:xfrm>
        </p:grpSpPr>
        <p:sp>
          <p:nvSpPr>
            <p:cNvPr id="2891" name="Google Shape;2891;p61"/>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4" name="Google Shape;2894;p61"/>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5" name="Google Shape;2895;p61"/>
          <p:cNvGrpSpPr/>
          <p:nvPr/>
        </p:nvGrpSpPr>
        <p:grpSpPr>
          <a:xfrm>
            <a:off x="7875463" y="3868385"/>
            <a:ext cx="187557" cy="187557"/>
            <a:chOff x="8565775" y="671075"/>
            <a:chExt cx="441000" cy="441000"/>
          </a:xfrm>
        </p:grpSpPr>
        <p:sp>
          <p:nvSpPr>
            <p:cNvPr id="2896" name="Google Shape;2896;p61"/>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1"/>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8" name="Google Shape;2898;p61"/>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1"/>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0" name="Google Shape;2900;p61"/>
          <p:cNvGrpSpPr/>
          <p:nvPr/>
        </p:nvGrpSpPr>
        <p:grpSpPr>
          <a:xfrm>
            <a:off x="6029935" y="2940910"/>
            <a:ext cx="587865" cy="517731"/>
            <a:chOff x="6000718" y="3070557"/>
            <a:chExt cx="587865" cy="517731"/>
          </a:xfrm>
        </p:grpSpPr>
        <p:sp>
          <p:nvSpPr>
            <p:cNvPr id="2901" name="Google Shape;2901;p61"/>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1"/>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1"/>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1"/>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1"/>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1"/>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1"/>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1"/>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1"/>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1"/>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61"/>
          <p:cNvGrpSpPr/>
          <p:nvPr/>
        </p:nvGrpSpPr>
        <p:grpSpPr>
          <a:xfrm>
            <a:off x="6044740" y="3584570"/>
            <a:ext cx="557665" cy="516387"/>
            <a:chOff x="6015523" y="3714217"/>
            <a:chExt cx="557665" cy="516387"/>
          </a:xfrm>
        </p:grpSpPr>
        <p:grpSp>
          <p:nvGrpSpPr>
            <p:cNvPr id="2912" name="Google Shape;2912;p61"/>
            <p:cNvGrpSpPr/>
            <p:nvPr/>
          </p:nvGrpSpPr>
          <p:grpSpPr>
            <a:xfrm>
              <a:off x="6036094" y="3716980"/>
              <a:ext cx="529822" cy="510480"/>
              <a:chOff x="3148311" y="-545634"/>
              <a:chExt cx="1006118" cy="969572"/>
            </a:xfrm>
          </p:grpSpPr>
          <p:sp>
            <p:nvSpPr>
              <p:cNvPr id="2913" name="Google Shape;2913;p61"/>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1"/>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1"/>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1"/>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1"/>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1"/>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1"/>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1"/>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1"/>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1"/>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3" name="Google Shape;2923;p61"/>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4" name="Google Shape;2924;p61"/>
          <p:cNvGrpSpPr/>
          <p:nvPr/>
        </p:nvGrpSpPr>
        <p:grpSpPr>
          <a:xfrm>
            <a:off x="6673522" y="2943981"/>
            <a:ext cx="576302" cy="511871"/>
            <a:chOff x="6644304" y="3073628"/>
            <a:chExt cx="576302" cy="511871"/>
          </a:xfrm>
        </p:grpSpPr>
        <p:grpSp>
          <p:nvGrpSpPr>
            <p:cNvPr id="2925" name="Google Shape;2925;p61"/>
            <p:cNvGrpSpPr/>
            <p:nvPr/>
          </p:nvGrpSpPr>
          <p:grpSpPr>
            <a:xfrm>
              <a:off x="6712169" y="3073651"/>
              <a:ext cx="481611" cy="506713"/>
              <a:chOff x="1833536" y="-546641"/>
              <a:chExt cx="914567" cy="962419"/>
            </a:xfrm>
          </p:grpSpPr>
          <p:grpSp>
            <p:nvGrpSpPr>
              <p:cNvPr id="2926" name="Google Shape;2926;p61"/>
              <p:cNvGrpSpPr/>
              <p:nvPr/>
            </p:nvGrpSpPr>
            <p:grpSpPr>
              <a:xfrm>
                <a:off x="1833536" y="-524249"/>
                <a:ext cx="914567" cy="940027"/>
                <a:chOff x="1833536" y="-524249"/>
                <a:chExt cx="914567" cy="940027"/>
              </a:xfrm>
            </p:grpSpPr>
            <p:sp>
              <p:nvSpPr>
                <p:cNvPr id="2927" name="Google Shape;2927;p61"/>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1"/>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1"/>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1"/>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1"/>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2" name="Google Shape;2932;p61"/>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1"/>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1"/>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1"/>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6" name="Google Shape;2936;p6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7" name="Google Shape;2937;p61"/>
          <p:cNvGrpSpPr/>
          <p:nvPr/>
        </p:nvGrpSpPr>
        <p:grpSpPr>
          <a:xfrm>
            <a:off x="5938558" y="1033351"/>
            <a:ext cx="2435960" cy="1297725"/>
            <a:chOff x="233350" y="949250"/>
            <a:chExt cx="7137300" cy="3802300"/>
          </a:xfrm>
        </p:grpSpPr>
        <p:sp>
          <p:nvSpPr>
            <p:cNvPr id="2938" name="Google Shape;2938;p6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9" name="Google Shape;2989;p61"/>
          <p:cNvGrpSpPr/>
          <p:nvPr/>
        </p:nvGrpSpPr>
        <p:grpSpPr>
          <a:xfrm>
            <a:off x="731715" y="995041"/>
            <a:ext cx="2665073" cy="1317140"/>
            <a:chOff x="793334" y="1192826"/>
            <a:chExt cx="2665073" cy="1317140"/>
          </a:xfrm>
        </p:grpSpPr>
        <p:sp>
          <p:nvSpPr>
            <p:cNvPr id="2990" name="Google Shape;2990;p61"/>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1"/>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1"/>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1"/>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1"/>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1"/>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1"/>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1"/>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1"/>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1"/>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1"/>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1"/>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1"/>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1"/>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1"/>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1"/>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1"/>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1"/>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1"/>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1"/>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1"/>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1"/>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1"/>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1"/>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1"/>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1"/>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1"/>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1"/>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1"/>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1"/>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1"/>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1"/>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1"/>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1"/>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1"/>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1"/>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1"/>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1"/>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1"/>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1"/>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1"/>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1"/>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1"/>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1"/>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1"/>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1"/>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1"/>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1"/>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1"/>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1"/>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1"/>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1"/>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1"/>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1"/>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1"/>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1"/>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1"/>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1"/>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1"/>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1"/>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1"/>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1"/>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1"/>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1"/>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1"/>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1"/>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1"/>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1"/>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1"/>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1"/>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1"/>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1"/>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1"/>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1"/>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1"/>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1"/>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1"/>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1"/>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1"/>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1"/>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1"/>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1"/>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1"/>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1"/>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1"/>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1"/>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1"/>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1"/>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1"/>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1"/>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1"/>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1"/>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1"/>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1"/>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1"/>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1"/>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1"/>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1"/>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1"/>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1"/>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1"/>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1"/>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1"/>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1"/>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1"/>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1"/>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1"/>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1"/>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1"/>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1"/>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1"/>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1"/>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1"/>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1"/>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1"/>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1"/>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1"/>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1"/>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1"/>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1"/>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1"/>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1"/>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1"/>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1"/>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1"/>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1"/>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1"/>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1"/>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1"/>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1"/>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1"/>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1"/>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1"/>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1"/>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1"/>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1"/>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1"/>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1"/>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1"/>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1"/>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1"/>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1"/>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1"/>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1"/>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1"/>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1"/>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1"/>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1"/>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1"/>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1"/>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1"/>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1"/>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1"/>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1"/>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1"/>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1"/>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1"/>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1"/>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1"/>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1"/>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1"/>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1"/>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1"/>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1"/>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1"/>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1"/>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1"/>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1"/>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1"/>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1"/>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1"/>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1"/>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1"/>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1"/>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1"/>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1"/>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1"/>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1"/>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1"/>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1"/>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1"/>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1"/>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1"/>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1"/>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1"/>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1"/>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1"/>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1"/>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1"/>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1"/>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1"/>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1"/>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1"/>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1"/>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1"/>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1"/>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1"/>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1"/>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1"/>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1"/>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1"/>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1"/>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1"/>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1"/>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1"/>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1"/>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1"/>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1"/>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1"/>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1"/>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1"/>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1"/>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1"/>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1"/>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1"/>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1"/>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1"/>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1"/>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1"/>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1"/>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1"/>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1"/>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1"/>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1"/>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1"/>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1"/>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1"/>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1"/>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1"/>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1"/>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1"/>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1"/>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1"/>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1"/>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1"/>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1"/>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1"/>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1"/>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1"/>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1"/>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1"/>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1"/>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1"/>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1"/>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1"/>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1"/>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1"/>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1"/>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1"/>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1"/>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1"/>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1"/>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1"/>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1"/>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1"/>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1"/>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1"/>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1"/>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1"/>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1"/>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1"/>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1"/>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1"/>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1"/>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1"/>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1"/>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1"/>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1"/>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1"/>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1"/>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1"/>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1"/>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1"/>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1"/>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1"/>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1"/>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1"/>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1"/>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1"/>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1"/>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1"/>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1"/>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1"/>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1"/>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1"/>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1"/>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1"/>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1"/>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1"/>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1"/>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1"/>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1"/>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1"/>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1"/>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1"/>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1"/>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1"/>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1"/>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1"/>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1"/>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1"/>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1"/>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1"/>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1"/>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1"/>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1"/>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1"/>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1"/>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1"/>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1"/>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1"/>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1"/>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1"/>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1"/>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1"/>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1"/>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1"/>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1"/>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1"/>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1"/>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1"/>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1"/>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1"/>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1"/>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1"/>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1"/>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1"/>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1"/>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1"/>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1"/>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1"/>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1"/>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1"/>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1"/>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1"/>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1"/>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1"/>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1"/>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1"/>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1"/>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1"/>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1"/>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1"/>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1"/>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1"/>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1"/>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1"/>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1"/>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1"/>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1"/>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1"/>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1"/>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1"/>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1"/>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1"/>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1"/>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1"/>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1"/>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1"/>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1"/>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1"/>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1"/>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1"/>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1"/>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1"/>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1"/>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1"/>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1"/>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1"/>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1"/>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1"/>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1"/>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1"/>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1"/>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1"/>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1"/>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1"/>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1"/>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1"/>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1"/>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1"/>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1"/>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1"/>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1"/>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1"/>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1"/>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1"/>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1"/>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1"/>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1"/>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1"/>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1"/>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1"/>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1"/>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1"/>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1"/>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1"/>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1"/>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1"/>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1"/>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1"/>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1"/>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1"/>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1"/>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1"/>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1"/>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1"/>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1"/>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1"/>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1"/>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1"/>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1"/>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1"/>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1"/>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1"/>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1"/>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1"/>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1"/>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1"/>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1"/>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1"/>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1"/>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1"/>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1"/>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1"/>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1"/>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1"/>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1"/>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1"/>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1"/>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1"/>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1"/>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1"/>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1"/>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1"/>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1"/>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1"/>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1"/>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1"/>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1"/>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1"/>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1"/>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1"/>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1"/>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1"/>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1"/>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1"/>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1"/>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1"/>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1"/>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1"/>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1"/>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1"/>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1"/>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1"/>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1"/>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1"/>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1"/>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1"/>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1"/>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1"/>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1"/>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1"/>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1"/>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1"/>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1"/>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1"/>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1"/>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1"/>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1"/>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1"/>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1"/>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1"/>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1"/>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1"/>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1"/>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1"/>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1"/>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1"/>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1"/>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1"/>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1"/>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1"/>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1"/>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1"/>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1"/>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1"/>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1"/>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1"/>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1"/>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1"/>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1"/>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1"/>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1"/>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1"/>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1"/>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1"/>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1"/>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1"/>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1"/>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1"/>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1"/>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1"/>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1"/>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1"/>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1"/>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1"/>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1"/>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1"/>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1"/>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1"/>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1"/>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1"/>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1"/>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1"/>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1"/>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1"/>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1"/>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1"/>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1"/>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1"/>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1"/>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1"/>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1"/>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1"/>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1"/>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1"/>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1"/>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1"/>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1"/>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1"/>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1"/>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1"/>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1"/>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1"/>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1"/>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1"/>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1"/>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1"/>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1"/>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1"/>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1"/>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1"/>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1"/>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1"/>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1"/>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1"/>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1"/>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1"/>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1"/>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1"/>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1"/>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1"/>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1"/>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1"/>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1"/>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1"/>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1"/>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1"/>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1"/>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1"/>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1"/>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1"/>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1"/>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1"/>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1"/>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1"/>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1"/>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1"/>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1"/>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1"/>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1"/>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1"/>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1"/>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1"/>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1"/>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1"/>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1"/>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1"/>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1"/>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1"/>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1"/>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1"/>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1"/>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1"/>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1"/>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1"/>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1"/>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1"/>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1"/>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1"/>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1"/>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1"/>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1"/>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1"/>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1"/>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1"/>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1"/>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1"/>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1"/>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1"/>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1"/>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1"/>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1"/>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1"/>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1"/>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1"/>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1"/>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1"/>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1"/>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1"/>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1"/>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1"/>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1"/>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1"/>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1"/>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1"/>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1"/>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1"/>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1"/>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1"/>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1"/>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1"/>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1"/>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1"/>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1"/>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1"/>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1"/>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1"/>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1"/>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1"/>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1"/>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1"/>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1"/>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1"/>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1"/>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1"/>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1"/>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1"/>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1"/>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1"/>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1"/>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1"/>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1"/>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1"/>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1"/>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1"/>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1"/>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1"/>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1"/>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1"/>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1"/>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1"/>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1"/>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1"/>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1"/>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1"/>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1"/>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1"/>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1"/>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1"/>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1"/>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1"/>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1"/>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1"/>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1"/>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1"/>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1"/>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1"/>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1"/>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1"/>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1"/>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1"/>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1"/>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1"/>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1"/>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1"/>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1"/>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1"/>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1"/>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1"/>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1"/>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1"/>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1"/>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1"/>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1"/>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1"/>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1"/>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1"/>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1"/>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1"/>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1"/>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1"/>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1"/>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1"/>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1"/>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1"/>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1"/>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1"/>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1"/>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1"/>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1"/>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1"/>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1"/>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1"/>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1"/>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1"/>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1"/>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1"/>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1"/>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1"/>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1"/>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1"/>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1"/>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1"/>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1"/>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1"/>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1"/>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1"/>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1"/>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1"/>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1"/>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1"/>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1"/>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1"/>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1"/>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1"/>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1"/>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1"/>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1"/>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1"/>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1"/>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1"/>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1"/>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1"/>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1"/>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1"/>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1"/>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1"/>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1"/>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1"/>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1"/>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1"/>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1"/>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1"/>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1"/>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1"/>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1"/>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1"/>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1"/>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1"/>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1"/>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1"/>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1"/>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1"/>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1"/>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1"/>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1"/>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1"/>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1"/>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1"/>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1"/>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1"/>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1"/>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1"/>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1"/>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1"/>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1"/>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1"/>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1"/>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1"/>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1"/>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1"/>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1"/>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1"/>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1"/>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1"/>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1"/>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1"/>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1"/>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1"/>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1"/>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1"/>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1"/>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1"/>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1"/>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1"/>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1"/>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1"/>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1"/>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1"/>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1"/>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1"/>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1"/>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1"/>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1"/>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1"/>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1"/>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1"/>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1"/>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1"/>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1"/>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1"/>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1"/>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1"/>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1"/>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1"/>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1"/>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1"/>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1"/>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1"/>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1"/>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1"/>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1"/>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1"/>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1"/>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1"/>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1"/>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1"/>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1"/>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1"/>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1"/>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1"/>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1"/>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1"/>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1"/>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1"/>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1"/>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1"/>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1"/>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1"/>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1"/>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1"/>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1"/>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1"/>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1"/>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1"/>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1"/>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1"/>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1"/>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1"/>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1"/>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1"/>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1"/>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1"/>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1"/>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1"/>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1"/>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1"/>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1"/>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1"/>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1"/>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1"/>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1"/>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1"/>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1"/>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1"/>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1"/>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1"/>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1"/>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1"/>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1"/>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1"/>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1"/>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1"/>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1"/>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1"/>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1"/>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1"/>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1"/>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1"/>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1"/>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1"/>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1"/>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1"/>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1"/>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1"/>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1"/>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1"/>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1"/>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1"/>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1"/>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1"/>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1"/>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1"/>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1"/>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1"/>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1"/>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1"/>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1"/>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1"/>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1"/>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1"/>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1"/>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1"/>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1"/>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1"/>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1"/>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1"/>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1"/>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1"/>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1"/>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1"/>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1"/>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1"/>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1"/>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1"/>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1"/>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1"/>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1"/>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1"/>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1"/>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1"/>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1"/>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1"/>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1"/>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1"/>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1"/>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1"/>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1"/>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1"/>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1"/>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1"/>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1"/>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1"/>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1"/>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1"/>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1"/>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1"/>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1"/>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1"/>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1"/>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1"/>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1"/>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1"/>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1"/>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1"/>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1"/>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1"/>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1"/>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1"/>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1"/>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1"/>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1"/>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1"/>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1"/>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1"/>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1"/>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1"/>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1"/>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1"/>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1"/>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1"/>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1"/>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1"/>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1"/>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1"/>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1"/>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1"/>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1"/>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1"/>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1"/>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1"/>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1"/>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1"/>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1"/>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1"/>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1"/>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1"/>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1"/>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1"/>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1"/>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1"/>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1"/>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1"/>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1"/>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1"/>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1"/>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1"/>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1"/>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1"/>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1"/>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1"/>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1"/>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1"/>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1"/>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1"/>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1"/>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1"/>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1"/>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1"/>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1"/>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1"/>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1"/>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1"/>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1"/>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1"/>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1"/>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1"/>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1"/>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1"/>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1"/>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1"/>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1"/>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1"/>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1"/>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1"/>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1"/>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1"/>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1"/>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1"/>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1"/>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1"/>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1"/>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1"/>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1"/>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1"/>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1"/>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1"/>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1"/>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1"/>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1"/>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1"/>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1"/>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1"/>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1"/>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1"/>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1"/>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1"/>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1"/>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1"/>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1"/>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1"/>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1"/>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1"/>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1"/>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1"/>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1"/>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1"/>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1"/>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1"/>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1"/>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1"/>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1"/>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1"/>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1"/>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1"/>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1"/>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1"/>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1"/>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1"/>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1"/>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1"/>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1"/>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1"/>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1"/>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1"/>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1"/>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1"/>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1"/>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1"/>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1"/>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1"/>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1"/>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1"/>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1"/>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1"/>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1"/>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1"/>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1"/>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1"/>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1"/>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1"/>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1"/>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1"/>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1"/>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1"/>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1"/>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1"/>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1"/>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1"/>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1"/>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1"/>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1"/>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1"/>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1"/>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1"/>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1"/>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1"/>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1"/>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1"/>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1"/>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1"/>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1"/>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1"/>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1"/>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1"/>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1"/>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1"/>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1"/>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1"/>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1"/>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1"/>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1"/>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1"/>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1"/>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1"/>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1"/>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1"/>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1"/>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1"/>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1"/>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1"/>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1"/>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1"/>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1"/>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1"/>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1"/>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1"/>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1"/>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1"/>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1"/>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1"/>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1"/>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1"/>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1"/>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1"/>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1"/>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1"/>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1"/>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1"/>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1"/>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1"/>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1"/>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1"/>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1"/>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1"/>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1"/>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1"/>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1"/>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1"/>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1"/>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1"/>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1"/>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1"/>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1"/>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1"/>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1"/>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1"/>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1"/>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1"/>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1"/>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1"/>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1"/>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1"/>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1"/>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1"/>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1"/>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1"/>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1"/>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1"/>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1"/>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1"/>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1"/>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1"/>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1"/>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1"/>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1"/>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1"/>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1"/>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1"/>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1"/>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1"/>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1"/>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1"/>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1"/>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1"/>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1"/>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1"/>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1"/>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1"/>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1"/>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1"/>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1"/>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1"/>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1"/>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1"/>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1"/>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1"/>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1"/>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1"/>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1"/>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1"/>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1"/>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1"/>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1"/>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1"/>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1"/>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1"/>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1"/>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1"/>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1"/>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1"/>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1"/>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1"/>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1"/>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1"/>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1"/>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1"/>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1"/>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1"/>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1"/>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1"/>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1"/>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1"/>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1"/>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1"/>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1"/>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1"/>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1"/>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1"/>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1"/>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1"/>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1"/>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1"/>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1"/>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1"/>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1"/>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1"/>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1"/>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1"/>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1"/>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1"/>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1"/>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1"/>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1"/>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1"/>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1"/>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1"/>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1"/>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1"/>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1"/>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1"/>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1"/>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1"/>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1"/>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1"/>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1"/>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1"/>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1"/>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1"/>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1"/>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1"/>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1"/>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1"/>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1"/>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1"/>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1"/>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1"/>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1"/>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1"/>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1"/>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1"/>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1"/>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1"/>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1"/>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1"/>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1"/>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1"/>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1"/>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1"/>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1"/>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1"/>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1"/>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1"/>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1"/>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1"/>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1"/>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1"/>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1"/>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1"/>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1"/>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1"/>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1"/>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1"/>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1"/>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1"/>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1"/>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1"/>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1"/>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1"/>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1"/>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1"/>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1"/>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1"/>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1"/>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1"/>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1"/>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1"/>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1"/>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1"/>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1"/>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1"/>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1"/>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1"/>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1"/>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1"/>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1"/>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1"/>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1"/>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1"/>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1"/>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1"/>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1"/>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1"/>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1"/>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1"/>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1"/>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1"/>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1"/>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1"/>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1"/>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1"/>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1"/>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1"/>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1"/>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1"/>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1"/>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1"/>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1"/>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1"/>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1"/>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1"/>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1"/>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1"/>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1"/>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1"/>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1"/>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1"/>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1"/>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1"/>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1"/>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1"/>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1"/>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1"/>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1"/>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1"/>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1"/>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1"/>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1"/>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1"/>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1"/>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1"/>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1"/>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1"/>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1"/>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1"/>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1"/>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1"/>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1"/>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1"/>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1"/>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1"/>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1"/>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1"/>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1"/>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1"/>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1"/>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1"/>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1"/>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1"/>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1"/>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1"/>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1"/>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1"/>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1"/>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1"/>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1"/>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1"/>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1"/>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1"/>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1"/>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1"/>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1"/>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1"/>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1"/>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1"/>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1"/>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1"/>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1"/>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1"/>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1"/>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1"/>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1"/>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1"/>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1"/>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1"/>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1"/>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1"/>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1"/>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1"/>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1"/>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1"/>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1"/>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1"/>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1"/>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1"/>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1"/>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1"/>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1"/>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1"/>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1"/>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1"/>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1"/>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1"/>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1"/>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1"/>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1"/>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1"/>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1"/>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1"/>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1"/>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1"/>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1"/>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1"/>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1"/>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1"/>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1"/>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1"/>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1"/>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1"/>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1"/>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1"/>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1"/>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1"/>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1"/>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1"/>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1"/>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1"/>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1"/>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1"/>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1"/>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1"/>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1"/>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1"/>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1"/>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1"/>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1"/>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1"/>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1"/>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1"/>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1"/>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1"/>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1"/>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1"/>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1"/>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1"/>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1"/>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1"/>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1"/>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1"/>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1"/>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1"/>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1"/>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1"/>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1"/>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1"/>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1"/>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1"/>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1"/>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1"/>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1"/>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1"/>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1"/>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1"/>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1"/>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1"/>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1"/>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1"/>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1"/>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1"/>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1"/>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1"/>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1"/>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1"/>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1"/>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1"/>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1"/>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1"/>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1"/>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1"/>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1"/>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1"/>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1"/>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1"/>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1"/>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1"/>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1"/>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1"/>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1"/>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1"/>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1"/>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1"/>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1"/>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1"/>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1"/>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1"/>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1"/>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1"/>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1"/>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1"/>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1"/>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1"/>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1"/>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1"/>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1"/>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1"/>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1"/>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1"/>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1"/>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1"/>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1"/>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1"/>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1"/>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1"/>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1"/>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1"/>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1"/>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1"/>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1"/>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1"/>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1"/>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1"/>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1"/>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1"/>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1"/>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1"/>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1"/>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1"/>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1"/>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1"/>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1"/>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1"/>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1"/>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1"/>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1"/>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1"/>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1"/>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1"/>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1"/>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1"/>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1"/>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1"/>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1"/>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1"/>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1"/>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1"/>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1"/>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1"/>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1"/>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1"/>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1"/>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1"/>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1"/>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1"/>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1"/>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1"/>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1"/>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1"/>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1"/>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1"/>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1"/>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1"/>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1"/>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1"/>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1"/>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1"/>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1"/>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1"/>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1"/>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1"/>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1"/>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1"/>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1"/>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1"/>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1"/>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1"/>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1"/>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1"/>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1"/>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1"/>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1"/>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1"/>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1"/>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1"/>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1"/>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1"/>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1"/>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1"/>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1"/>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1"/>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1"/>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1"/>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1"/>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1"/>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1"/>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1"/>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1"/>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1"/>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1"/>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1"/>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1"/>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1"/>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1"/>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1"/>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1"/>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1"/>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1"/>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1"/>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1"/>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1"/>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1"/>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1"/>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1"/>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1"/>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1"/>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1"/>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1"/>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1"/>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1"/>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1"/>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1"/>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1"/>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1"/>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1"/>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1"/>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1"/>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1"/>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1"/>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1"/>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1"/>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1"/>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1"/>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1"/>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1"/>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1"/>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1"/>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1"/>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1"/>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1"/>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1"/>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1"/>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1"/>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1"/>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1"/>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1"/>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1"/>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1"/>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1"/>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1"/>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1"/>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1"/>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1"/>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1"/>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1"/>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1"/>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1"/>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1"/>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1"/>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1"/>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1"/>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1"/>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1"/>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1"/>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1"/>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1"/>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1"/>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1"/>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1"/>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1"/>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1"/>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1"/>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1"/>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1"/>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1"/>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1"/>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1"/>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1"/>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1"/>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1"/>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1"/>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1"/>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1"/>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1"/>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1"/>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1"/>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1"/>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1"/>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1"/>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1"/>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1"/>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1"/>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1"/>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1"/>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1"/>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1"/>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1"/>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1"/>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1"/>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1"/>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1"/>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1"/>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1"/>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1"/>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1"/>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1"/>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1"/>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1"/>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1"/>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1"/>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1"/>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1"/>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1"/>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1"/>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1"/>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1"/>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1"/>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1"/>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1"/>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1"/>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1"/>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1"/>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1"/>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1"/>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1"/>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1"/>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1"/>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1"/>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1"/>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1"/>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1"/>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1"/>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1"/>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1"/>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1"/>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1"/>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1"/>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1"/>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1"/>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1"/>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1"/>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1"/>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1"/>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1"/>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1"/>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1"/>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1"/>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1"/>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1"/>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1"/>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1"/>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1"/>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1"/>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1"/>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1"/>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1"/>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1"/>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1"/>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1"/>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1"/>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1"/>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1"/>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1"/>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1"/>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1"/>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1"/>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1"/>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1"/>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1"/>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1"/>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1"/>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1"/>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1"/>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1"/>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1"/>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1"/>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1"/>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1"/>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1"/>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1"/>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1"/>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1"/>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1"/>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1"/>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1"/>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1"/>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1"/>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1"/>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1"/>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1"/>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1"/>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1"/>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1"/>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1"/>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1"/>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1"/>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1"/>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1"/>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1"/>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1"/>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1"/>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1"/>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1"/>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1"/>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1"/>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1"/>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1"/>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1"/>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1"/>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1"/>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1"/>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1"/>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1"/>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1"/>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1"/>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1"/>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1"/>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1"/>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1"/>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1"/>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1"/>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1"/>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1"/>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1"/>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1"/>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1"/>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1"/>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1"/>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1"/>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1"/>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1"/>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1"/>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1"/>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1"/>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1"/>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1"/>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1"/>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1"/>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1"/>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1"/>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1"/>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1"/>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1"/>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1"/>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1"/>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1"/>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1"/>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1"/>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1"/>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1"/>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1"/>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1"/>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1"/>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1"/>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1"/>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1"/>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1"/>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1"/>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1"/>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1"/>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1"/>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1"/>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1"/>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1"/>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1"/>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1"/>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1"/>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1"/>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1"/>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1"/>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1"/>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1"/>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1"/>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1"/>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1"/>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1"/>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1"/>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1"/>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1"/>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1"/>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1"/>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1"/>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1"/>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1"/>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1"/>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1"/>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1"/>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1"/>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1"/>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1"/>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1"/>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1"/>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1"/>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1"/>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1"/>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1"/>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1"/>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1"/>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1"/>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1"/>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1"/>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1"/>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1"/>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1"/>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1"/>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1"/>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1"/>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1"/>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1"/>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1"/>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1"/>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1"/>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1"/>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1"/>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1"/>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1"/>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1"/>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1"/>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1"/>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1"/>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1"/>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1"/>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1"/>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1"/>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1"/>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1"/>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1"/>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1"/>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1"/>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1"/>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1"/>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1"/>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1"/>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1"/>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1"/>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1"/>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1"/>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1"/>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1"/>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1"/>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1"/>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1"/>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1"/>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1"/>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1"/>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1"/>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1"/>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1"/>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1"/>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1"/>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1"/>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1"/>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1"/>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1"/>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1"/>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1"/>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1"/>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1"/>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1"/>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1"/>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1"/>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1"/>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1"/>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1"/>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1"/>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1"/>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1"/>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1"/>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1"/>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1"/>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1"/>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1"/>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1"/>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1"/>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1"/>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1"/>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1"/>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1"/>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1"/>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1"/>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1"/>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1"/>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1"/>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1"/>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1"/>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1"/>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1"/>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1"/>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1"/>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1"/>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1"/>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1"/>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1"/>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1"/>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1"/>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1"/>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1"/>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1"/>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1"/>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1"/>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1"/>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1"/>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1"/>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1"/>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1"/>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1"/>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1"/>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1"/>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1"/>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1"/>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1"/>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1"/>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1"/>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1"/>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1"/>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1"/>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1"/>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1"/>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1"/>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1"/>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1"/>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1"/>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1"/>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1"/>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1"/>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1"/>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1"/>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1"/>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1"/>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1"/>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1"/>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1"/>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1"/>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1"/>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1"/>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1"/>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1"/>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1"/>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1"/>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1"/>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1"/>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1"/>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1"/>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1"/>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1"/>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1"/>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1"/>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1"/>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1"/>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1"/>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1"/>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1"/>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1"/>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1"/>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1"/>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1"/>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1"/>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1"/>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1"/>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1"/>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1"/>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1"/>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1"/>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1"/>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1"/>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1"/>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1"/>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1"/>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1"/>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1"/>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1"/>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1"/>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1"/>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1"/>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1"/>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1"/>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1"/>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1"/>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1"/>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1"/>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1"/>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1"/>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1"/>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1"/>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1"/>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1"/>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1"/>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1"/>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1"/>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1"/>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1"/>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1"/>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1"/>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1"/>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1"/>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1"/>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1"/>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1"/>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1"/>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1"/>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1"/>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1"/>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1"/>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1"/>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1"/>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1"/>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1"/>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1"/>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1"/>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1"/>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1"/>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1"/>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1"/>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1"/>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1"/>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1"/>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1"/>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1"/>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1"/>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1"/>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1"/>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1"/>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1"/>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1"/>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1"/>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1"/>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1"/>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1"/>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1"/>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1"/>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1"/>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1"/>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1"/>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1"/>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1"/>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1"/>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1"/>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1"/>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1"/>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1"/>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1"/>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1"/>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1"/>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1"/>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1"/>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1"/>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1"/>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1"/>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1"/>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1"/>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1"/>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1"/>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1"/>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1"/>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1"/>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1"/>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1"/>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1"/>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1"/>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1"/>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1"/>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1"/>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1"/>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1"/>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1"/>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1"/>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1"/>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1"/>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1"/>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1"/>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1"/>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1"/>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1"/>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1"/>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1"/>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1"/>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1"/>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1"/>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1"/>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1"/>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1"/>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1"/>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1"/>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1"/>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1"/>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1"/>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1"/>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1"/>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1"/>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1"/>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1"/>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1"/>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1"/>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1"/>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1"/>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1"/>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1"/>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1"/>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1"/>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1"/>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1"/>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1"/>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1"/>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1"/>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1"/>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1"/>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1"/>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1"/>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1"/>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1"/>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1"/>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1"/>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1"/>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1"/>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1"/>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1"/>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1"/>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1"/>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1"/>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1"/>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1"/>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1"/>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1"/>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1"/>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1"/>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1"/>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1"/>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1"/>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1"/>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1"/>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1"/>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1"/>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1"/>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1"/>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1"/>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1"/>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1"/>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1"/>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1"/>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1"/>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1"/>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1"/>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1"/>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1"/>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1"/>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1"/>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1"/>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1"/>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1"/>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1"/>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1"/>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1"/>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1"/>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1"/>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1"/>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1"/>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1"/>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1"/>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1"/>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1"/>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1"/>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1"/>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1"/>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1"/>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1"/>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1"/>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1"/>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1"/>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1"/>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1"/>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1"/>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1"/>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1"/>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1"/>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1"/>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1"/>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1"/>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1"/>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1"/>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1"/>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1"/>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1"/>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1"/>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1"/>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1"/>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1"/>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1"/>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1"/>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1"/>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1"/>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1"/>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1"/>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1"/>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1"/>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1"/>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1"/>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1"/>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1"/>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1"/>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1"/>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1"/>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1"/>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1"/>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1"/>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1"/>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1"/>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1"/>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1"/>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1"/>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1"/>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1"/>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1"/>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1"/>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1"/>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1"/>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1"/>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1"/>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1"/>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1"/>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1"/>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1"/>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1"/>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1"/>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1"/>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1"/>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1"/>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1"/>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1"/>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1"/>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1"/>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1"/>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1"/>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1"/>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1"/>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1"/>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1"/>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1"/>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1"/>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1"/>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1"/>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1"/>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1"/>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1"/>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1"/>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1"/>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1"/>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1"/>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1"/>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1"/>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1"/>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1"/>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1"/>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1"/>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1"/>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1"/>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1"/>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1"/>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1"/>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1"/>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1"/>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1"/>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1"/>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1"/>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1"/>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1"/>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1"/>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1"/>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1"/>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1"/>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1"/>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1"/>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1"/>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1"/>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1"/>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1"/>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1"/>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1"/>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1"/>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1"/>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1"/>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1"/>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1"/>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1"/>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1"/>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1"/>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1"/>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1"/>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1"/>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1"/>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1"/>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1"/>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1"/>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1"/>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1"/>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1"/>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1"/>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1"/>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1"/>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1"/>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1"/>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1"/>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1"/>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1"/>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1"/>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1"/>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1"/>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1"/>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1"/>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1"/>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1"/>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1"/>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1"/>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1"/>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1"/>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1"/>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1"/>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1"/>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1"/>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1"/>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1"/>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1"/>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1"/>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1"/>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1"/>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1"/>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1"/>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1"/>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1"/>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1"/>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1"/>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1"/>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1"/>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1"/>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1"/>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1"/>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1"/>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1"/>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1"/>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1"/>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1"/>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1"/>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1"/>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1"/>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1"/>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1"/>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1"/>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1"/>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1"/>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1"/>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1"/>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1"/>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1"/>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1"/>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1"/>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1"/>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1"/>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1"/>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1"/>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1"/>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1"/>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1"/>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1"/>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1"/>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1"/>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1"/>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1"/>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1"/>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1"/>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1"/>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1"/>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1"/>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1"/>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1"/>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1"/>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1"/>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1"/>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1"/>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1"/>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1"/>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1"/>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1"/>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1"/>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1"/>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1"/>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1"/>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1"/>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1"/>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1"/>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1"/>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1"/>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1"/>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1"/>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1"/>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1"/>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1"/>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1"/>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1"/>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1"/>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1"/>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1"/>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1"/>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1"/>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1"/>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1"/>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1"/>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1"/>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1"/>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1"/>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1"/>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1"/>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1"/>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1"/>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1"/>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1"/>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1"/>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1"/>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1"/>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1"/>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1"/>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1"/>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1"/>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1"/>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1"/>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1"/>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1"/>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1"/>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1"/>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1"/>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1"/>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1"/>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1"/>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1"/>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1"/>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1"/>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1"/>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1"/>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1"/>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1"/>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1"/>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1"/>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1"/>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1"/>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1"/>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1"/>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1"/>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1"/>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1"/>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1"/>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1"/>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1"/>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1"/>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1"/>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1"/>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1"/>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1"/>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1"/>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1"/>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1"/>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1"/>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1"/>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1"/>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1"/>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1"/>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1"/>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1"/>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1"/>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1"/>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1"/>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1"/>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1"/>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1"/>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1"/>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1"/>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1"/>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1"/>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1"/>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1"/>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1"/>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1"/>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1"/>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1"/>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1"/>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1"/>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1"/>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1"/>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1"/>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1"/>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1"/>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1"/>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1"/>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1"/>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1"/>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1"/>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1"/>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1"/>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1"/>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1"/>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1"/>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1"/>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1"/>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1"/>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1"/>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1"/>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1"/>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1"/>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1"/>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1"/>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1"/>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1"/>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1"/>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1"/>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1"/>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1"/>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1"/>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1"/>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1"/>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1"/>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1"/>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1"/>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1"/>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1"/>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1"/>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1"/>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1"/>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1"/>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1"/>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1"/>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1"/>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1"/>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1"/>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1"/>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1"/>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1"/>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1"/>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1"/>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1"/>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1"/>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1"/>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1"/>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1"/>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1"/>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1"/>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1"/>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1"/>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1"/>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1"/>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1"/>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1"/>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1"/>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1"/>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1"/>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1"/>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1"/>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1"/>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1"/>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1"/>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1"/>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1"/>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1"/>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1"/>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1"/>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1"/>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1"/>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1"/>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1"/>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1"/>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1"/>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1"/>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1"/>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1"/>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1"/>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1"/>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1"/>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1"/>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1"/>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1"/>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1"/>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1"/>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1"/>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1"/>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1"/>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1"/>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1"/>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1"/>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1"/>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1"/>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1"/>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1"/>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1"/>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1"/>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1"/>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1"/>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1"/>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1"/>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1"/>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1"/>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1"/>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1"/>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1"/>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1"/>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1"/>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1"/>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1"/>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1"/>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1"/>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1"/>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1"/>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1"/>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1"/>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1"/>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1"/>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1"/>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1"/>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1"/>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1"/>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1"/>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1"/>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1"/>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1"/>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1"/>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1"/>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1"/>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1"/>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1"/>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1"/>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1"/>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1"/>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1"/>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1"/>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1"/>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1"/>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1"/>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1"/>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1"/>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1"/>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1"/>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1"/>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1"/>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1"/>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1"/>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1"/>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1"/>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1"/>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1"/>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1"/>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1"/>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1"/>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1"/>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1"/>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1"/>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1"/>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1"/>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1"/>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1"/>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1"/>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1"/>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1"/>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1"/>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1"/>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1"/>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1"/>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1"/>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1"/>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1"/>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1"/>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1"/>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1"/>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1"/>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1"/>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1"/>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1"/>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1"/>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1"/>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1"/>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1"/>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1"/>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1"/>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1"/>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1"/>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1"/>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1"/>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1"/>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1"/>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1"/>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1"/>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1"/>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1"/>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1"/>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1"/>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1"/>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1"/>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1"/>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1"/>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1"/>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1"/>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1"/>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1"/>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1"/>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1"/>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1"/>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1"/>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1"/>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1"/>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1"/>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1"/>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1"/>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1"/>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1"/>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1"/>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1"/>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1"/>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1"/>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1"/>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1"/>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1"/>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1"/>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1"/>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1"/>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1"/>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1"/>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1"/>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1"/>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1"/>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1"/>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1"/>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1"/>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1"/>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1"/>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1"/>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1"/>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1"/>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1"/>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1"/>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1"/>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1"/>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1"/>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1"/>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1"/>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1"/>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1"/>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1"/>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1"/>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1"/>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1"/>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1"/>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1"/>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1"/>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1"/>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1"/>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1"/>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1"/>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1"/>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1"/>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1"/>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1"/>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1"/>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1"/>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1"/>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1"/>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1"/>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1"/>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1"/>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1"/>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1"/>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1"/>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1"/>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1"/>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1"/>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1"/>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1"/>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1"/>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1"/>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1"/>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1"/>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1"/>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1"/>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1"/>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1"/>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1"/>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1"/>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1"/>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1"/>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1"/>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1"/>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1"/>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1"/>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1"/>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1"/>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1"/>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1"/>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1"/>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1"/>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1"/>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1"/>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1"/>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1"/>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1"/>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1"/>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1"/>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1"/>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1"/>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1"/>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1"/>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1"/>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1"/>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1"/>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1"/>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1"/>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1"/>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1"/>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1"/>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1"/>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1"/>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1"/>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1"/>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1"/>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1"/>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1"/>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1"/>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1"/>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1"/>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1"/>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1"/>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1"/>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1"/>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1"/>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1"/>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1"/>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1"/>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1"/>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1"/>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1"/>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1"/>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1"/>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1"/>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1"/>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1"/>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1"/>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1"/>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1"/>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1"/>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1"/>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1"/>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1"/>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1"/>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1"/>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1"/>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1"/>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1"/>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1"/>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1"/>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1"/>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1"/>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1"/>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1"/>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1"/>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1"/>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1"/>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1"/>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1"/>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1"/>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1"/>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1"/>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1"/>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1"/>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1"/>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1"/>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1"/>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1"/>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1"/>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1"/>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1"/>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1"/>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1"/>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1"/>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1"/>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1"/>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1"/>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1"/>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1"/>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1"/>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1"/>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1"/>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1"/>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1"/>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1"/>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1"/>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1"/>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1"/>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1"/>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1"/>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1"/>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1"/>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1"/>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1"/>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1"/>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1"/>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1"/>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1"/>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1"/>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1"/>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1"/>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1"/>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1"/>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1"/>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1"/>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1"/>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1"/>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1"/>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1"/>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1"/>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1"/>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1"/>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1"/>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1"/>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1"/>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1"/>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1"/>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1"/>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1"/>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1"/>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1"/>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1"/>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1"/>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1"/>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1"/>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1"/>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1"/>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1"/>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1"/>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1"/>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1"/>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1"/>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1"/>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1"/>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1"/>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1"/>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1"/>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1"/>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1"/>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1"/>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1"/>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1"/>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1"/>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1"/>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1"/>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1"/>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1"/>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1"/>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1"/>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1"/>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1"/>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1"/>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1"/>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1"/>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1"/>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1"/>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1"/>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1"/>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1"/>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1"/>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1"/>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1"/>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1"/>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1"/>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1"/>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1"/>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1"/>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1"/>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1"/>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1"/>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1"/>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1"/>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1"/>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1"/>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1"/>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1"/>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1"/>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1"/>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1"/>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1"/>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1"/>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1"/>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1"/>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1"/>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1"/>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1"/>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1"/>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1"/>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1"/>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1"/>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1"/>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1"/>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1"/>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1"/>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1"/>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1"/>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1"/>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1"/>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1"/>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1"/>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1"/>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1"/>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1"/>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1"/>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1"/>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1"/>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1"/>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1"/>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1"/>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1"/>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1"/>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1"/>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1"/>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1"/>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1"/>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1"/>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1"/>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1"/>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1"/>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1"/>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1"/>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1"/>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1"/>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1"/>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1"/>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1"/>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1"/>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1"/>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1"/>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1"/>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1"/>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1"/>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1"/>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1"/>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1"/>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1"/>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1"/>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1"/>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1"/>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1"/>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1"/>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1"/>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1"/>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1"/>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1"/>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1"/>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1"/>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1"/>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1"/>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1"/>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1"/>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1"/>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1"/>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1"/>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1"/>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1"/>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1"/>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1"/>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1"/>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1"/>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1"/>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1"/>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1"/>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1"/>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1"/>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1"/>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1"/>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1"/>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1"/>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1"/>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1"/>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1"/>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1"/>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1"/>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1"/>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1"/>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1"/>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1"/>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1"/>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1"/>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1"/>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1"/>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1"/>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1"/>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1"/>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1"/>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1"/>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1"/>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1"/>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1"/>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1"/>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1"/>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1"/>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1"/>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1"/>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1"/>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1"/>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1"/>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1"/>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1"/>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1"/>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1"/>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1"/>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1"/>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1"/>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1"/>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1"/>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1"/>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1"/>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1"/>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1"/>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1"/>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1"/>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1"/>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1"/>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1"/>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1"/>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1"/>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1"/>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1"/>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1"/>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1"/>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1"/>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1"/>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1"/>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1"/>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1"/>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1"/>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1"/>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1"/>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1"/>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1"/>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1"/>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1"/>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1"/>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1"/>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1"/>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1"/>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1"/>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1"/>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1"/>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1"/>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1"/>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1"/>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1"/>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1"/>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1"/>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1"/>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1"/>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1"/>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1"/>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1"/>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1"/>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1"/>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1"/>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1"/>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1"/>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1"/>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1"/>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1"/>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1"/>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1"/>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1"/>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1"/>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1"/>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1"/>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1"/>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1"/>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1"/>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1"/>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1"/>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1"/>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1"/>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1"/>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1"/>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1"/>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1"/>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1"/>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1"/>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1"/>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1"/>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1"/>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1"/>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1"/>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1"/>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1"/>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1"/>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1"/>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1"/>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1"/>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1"/>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1"/>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1"/>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1"/>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1"/>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1"/>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1"/>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1"/>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1"/>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1"/>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1"/>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1"/>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1"/>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1"/>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1"/>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1"/>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1"/>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1"/>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1"/>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1"/>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1"/>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1"/>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1"/>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1"/>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1"/>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1"/>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1"/>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1"/>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1"/>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1"/>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1"/>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1"/>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1"/>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1"/>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1"/>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1"/>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1"/>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1"/>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1"/>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1"/>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1"/>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1"/>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1"/>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1"/>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1"/>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1"/>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1"/>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1"/>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1"/>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1"/>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1"/>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1"/>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1"/>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1"/>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1"/>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1"/>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1"/>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1"/>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1"/>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1"/>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1"/>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1"/>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1"/>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1"/>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1"/>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1"/>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1"/>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1"/>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1"/>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1"/>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1"/>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1"/>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1"/>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1"/>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1"/>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1"/>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1"/>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1"/>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1"/>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1"/>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1"/>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1"/>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1"/>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1"/>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1"/>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1"/>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1"/>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1"/>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1"/>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1"/>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1"/>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1"/>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1"/>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1"/>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1"/>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1"/>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1"/>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1"/>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1"/>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1"/>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1"/>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1"/>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1"/>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1"/>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1"/>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1"/>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1"/>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1"/>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1"/>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1"/>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1"/>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1"/>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1"/>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1"/>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1"/>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1"/>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1"/>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1"/>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1"/>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1"/>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1"/>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1"/>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1"/>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1"/>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1"/>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1"/>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1"/>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1"/>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1"/>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1"/>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1"/>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1"/>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1"/>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1"/>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1"/>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1"/>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1"/>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1"/>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1"/>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1"/>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1"/>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1"/>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1"/>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1"/>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1"/>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1"/>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1"/>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1"/>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1"/>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1"/>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1"/>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1"/>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1"/>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1"/>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1"/>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1"/>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1"/>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1"/>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1"/>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1"/>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1"/>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1"/>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1"/>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1"/>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1"/>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1"/>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1"/>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1"/>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1"/>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1"/>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1"/>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1"/>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1"/>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1"/>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1"/>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1"/>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1"/>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1"/>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1"/>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1"/>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1"/>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1"/>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1"/>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1"/>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1"/>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1"/>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1"/>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1"/>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1"/>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1"/>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1"/>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1"/>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1"/>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1"/>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1"/>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1"/>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1"/>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1"/>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1"/>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1"/>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1"/>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1"/>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1"/>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1"/>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1"/>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1"/>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1"/>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1"/>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1"/>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1"/>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1"/>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1"/>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1"/>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1"/>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1"/>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1"/>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1"/>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1"/>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1"/>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1"/>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1"/>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1"/>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1"/>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1"/>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1"/>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1"/>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1"/>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1"/>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1"/>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1"/>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1"/>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1"/>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1"/>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1"/>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1"/>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1"/>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1"/>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1"/>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1"/>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1"/>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1"/>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1"/>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1"/>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1"/>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1"/>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1"/>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1"/>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1"/>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1"/>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1"/>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1"/>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1"/>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1"/>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1"/>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1"/>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1"/>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1"/>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1"/>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1"/>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1"/>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1"/>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1"/>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1"/>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1"/>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1"/>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1"/>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1"/>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1"/>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1"/>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1"/>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1"/>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1"/>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1"/>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1"/>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1"/>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1"/>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1"/>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1"/>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1"/>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1"/>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1"/>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1"/>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1"/>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1"/>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1"/>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1"/>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1"/>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1"/>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1"/>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1"/>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1"/>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1"/>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1"/>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1"/>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1"/>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1"/>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1"/>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1"/>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1"/>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1"/>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1"/>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1"/>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1"/>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1"/>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1"/>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1"/>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1"/>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1"/>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1"/>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1"/>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1"/>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1"/>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1"/>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1"/>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1"/>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1"/>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1"/>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1"/>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1"/>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1"/>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1"/>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1"/>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1"/>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1"/>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1"/>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1"/>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1"/>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1"/>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1"/>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1"/>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1"/>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1"/>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1"/>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1"/>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1"/>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1"/>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1"/>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1"/>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1"/>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1"/>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1"/>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1"/>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1"/>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1"/>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1"/>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1"/>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1"/>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1"/>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1"/>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1"/>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1"/>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1"/>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1"/>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1"/>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1"/>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1"/>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1"/>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1"/>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1"/>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1"/>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1"/>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1"/>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1"/>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1"/>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1"/>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1"/>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1"/>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1"/>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1"/>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1"/>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1"/>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1"/>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1"/>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1"/>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1"/>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1"/>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1"/>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1"/>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1"/>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1"/>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1"/>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1"/>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1"/>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1"/>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1"/>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1"/>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1"/>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1"/>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1"/>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1"/>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1"/>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1"/>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1"/>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1"/>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1"/>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1"/>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1"/>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1"/>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1"/>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1"/>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1"/>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1"/>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1"/>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1"/>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1"/>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1"/>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1"/>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1"/>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1"/>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1"/>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1"/>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1"/>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1"/>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1"/>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1"/>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1"/>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1"/>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1"/>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1"/>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1"/>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1"/>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1"/>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1"/>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1"/>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1"/>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1"/>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1"/>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1"/>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1"/>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1"/>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1"/>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1"/>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1"/>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1"/>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1"/>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1"/>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1"/>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1"/>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1"/>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1"/>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1"/>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1"/>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1"/>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1"/>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1"/>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1"/>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1"/>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1"/>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1"/>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1"/>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1"/>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1"/>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1"/>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1"/>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1"/>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1"/>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1"/>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1"/>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1"/>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1"/>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1"/>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1"/>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1"/>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1"/>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1"/>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1"/>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1"/>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1"/>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1"/>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1"/>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1"/>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1"/>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1"/>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1"/>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1"/>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1"/>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1"/>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1"/>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1"/>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1"/>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1"/>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1"/>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1"/>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1"/>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1"/>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1"/>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1"/>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1"/>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1"/>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1"/>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1"/>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1"/>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1"/>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1"/>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1"/>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1"/>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1"/>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1"/>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1"/>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1"/>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1"/>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1"/>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1"/>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1"/>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1"/>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1"/>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1"/>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1"/>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1"/>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1"/>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1"/>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1"/>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1"/>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1"/>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1"/>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1"/>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1"/>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1"/>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1"/>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1"/>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1"/>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1"/>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1"/>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1"/>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1"/>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1"/>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1"/>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1"/>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1"/>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1"/>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1"/>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1"/>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1"/>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1"/>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1"/>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1"/>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1"/>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1"/>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1"/>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1"/>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1"/>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1"/>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1"/>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1"/>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1"/>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1"/>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1"/>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1"/>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1"/>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1"/>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1"/>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1"/>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1"/>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1"/>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1"/>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1"/>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1"/>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1"/>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1"/>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1"/>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1"/>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1"/>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1"/>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1"/>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1"/>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1"/>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1"/>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1"/>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1"/>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1"/>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1"/>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1"/>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1"/>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1"/>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1"/>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1"/>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1"/>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1"/>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1"/>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1"/>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1"/>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1"/>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1"/>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1"/>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1"/>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1"/>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1"/>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1"/>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1"/>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1"/>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1"/>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1"/>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1"/>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1"/>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1"/>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1"/>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1"/>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1"/>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1"/>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1"/>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1"/>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1"/>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1"/>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1"/>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1"/>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1"/>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1"/>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1"/>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1"/>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1"/>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1"/>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1"/>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1"/>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1"/>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1"/>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1"/>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1"/>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1"/>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1"/>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1"/>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1"/>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1"/>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1"/>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1"/>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1"/>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1"/>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1"/>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1"/>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1"/>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1"/>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1"/>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1"/>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1"/>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1"/>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1"/>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1"/>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1"/>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1"/>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1"/>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1"/>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1"/>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1"/>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1"/>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1"/>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1"/>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1"/>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1"/>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1"/>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1"/>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1"/>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1"/>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1"/>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1"/>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1"/>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1"/>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1"/>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1"/>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1"/>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1"/>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1"/>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1"/>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1"/>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1"/>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1"/>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1"/>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1"/>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7" name="Google Shape;6957;p61"/>
          <p:cNvGrpSpPr/>
          <p:nvPr/>
        </p:nvGrpSpPr>
        <p:grpSpPr>
          <a:xfrm>
            <a:off x="3450485" y="919691"/>
            <a:ext cx="2310381" cy="1488888"/>
            <a:chOff x="229225" y="549050"/>
            <a:chExt cx="7161750" cy="4615275"/>
          </a:xfrm>
        </p:grpSpPr>
        <p:sp>
          <p:nvSpPr>
            <p:cNvPr id="6958" name="Google Shape;6958;p6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1"/>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61"/>
          <p:cNvGrpSpPr/>
          <p:nvPr/>
        </p:nvGrpSpPr>
        <p:grpSpPr>
          <a:xfrm>
            <a:off x="3548403" y="2849588"/>
            <a:ext cx="2310282" cy="1374222"/>
            <a:chOff x="238125" y="732525"/>
            <a:chExt cx="7130500" cy="4241425"/>
          </a:xfrm>
        </p:grpSpPr>
        <p:sp>
          <p:nvSpPr>
            <p:cNvPr id="7076" name="Google Shape;7076;p6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41" name="Google Shape;241;p35"/>
          <p:cNvSpPr txBox="1"/>
          <p:nvPr>
            <p:ph idx="2" type="title"/>
          </p:nvPr>
        </p:nvSpPr>
        <p:spPr>
          <a:xfrm>
            <a:off x="796200" y="1584373"/>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42" name="Google Shape;242;p35"/>
          <p:cNvSpPr txBox="1"/>
          <p:nvPr>
            <p:ph idx="3" type="title"/>
          </p:nvPr>
        </p:nvSpPr>
        <p:spPr>
          <a:xfrm>
            <a:off x="796200" y="3094002"/>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243" name="Google Shape;243;p35"/>
          <p:cNvSpPr txBox="1"/>
          <p:nvPr>
            <p:ph idx="4" type="title"/>
          </p:nvPr>
        </p:nvSpPr>
        <p:spPr>
          <a:xfrm>
            <a:off x="3439738" y="1584373"/>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44" name="Google Shape;244;p35"/>
          <p:cNvSpPr txBox="1"/>
          <p:nvPr>
            <p:ph idx="5" type="title"/>
          </p:nvPr>
        </p:nvSpPr>
        <p:spPr>
          <a:xfrm>
            <a:off x="3439738" y="3094002"/>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245" name="Google Shape;245;p35"/>
          <p:cNvSpPr txBox="1"/>
          <p:nvPr>
            <p:ph idx="6" type="title"/>
          </p:nvPr>
        </p:nvSpPr>
        <p:spPr>
          <a:xfrm>
            <a:off x="6083275" y="1584373"/>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46" name="Google Shape;246;p35"/>
          <p:cNvSpPr txBox="1"/>
          <p:nvPr>
            <p:ph idx="7" type="title"/>
          </p:nvPr>
        </p:nvSpPr>
        <p:spPr>
          <a:xfrm>
            <a:off x="6083275" y="3094002"/>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247" name="Google Shape;247;p35"/>
          <p:cNvSpPr txBox="1"/>
          <p:nvPr>
            <p:ph idx="1" type="subTitle"/>
          </p:nvPr>
        </p:nvSpPr>
        <p:spPr>
          <a:xfrm>
            <a:off x="796200" y="2064875"/>
            <a:ext cx="2347500" cy="4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48" name="Google Shape;248;p35"/>
          <p:cNvSpPr txBox="1"/>
          <p:nvPr>
            <p:ph idx="8" type="subTitle"/>
          </p:nvPr>
        </p:nvSpPr>
        <p:spPr>
          <a:xfrm>
            <a:off x="3439738" y="2064875"/>
            <a:ext cx="2347500" cy="4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&amp; solution</a:t>
            </a:r>
            <a:endParaRPr/>
          </a:p>
        </p:txBody>
      </p:sp>
      <p:sp>
        <p:nvSpPr>
          <p:cNvPr id="249" name="Google Shape;249;p35"/>
          <p:cNvSpPr txBox="1"/>
          <p:nvPr>
            <p:ph idx="9" type="subTitle"/>
          </p:nvPr>
        </p:nvSpPr>
        <p:spPr>
          <a:xfrm>
            <a:off x="6083275" y="2064875"/>
            <a:ext cx="2347500" cy="4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opportunity</a:t>
            </a:r>
            <a:endParaRPr/>
          </a:p>
        </p:txBody>
      </p:sp>
      <p:sp>
        <p:nvSpPr>
          <p:cNvPr id="250" name="Google Shape;250;p35"/>
          <p:cNvSpPr txBox="1"/>
          <p:nvPr>
            <p:ph idx="13" type="subTitle"/>
          </p:nvPr>
        </p:nvSpPr>
        <p:spPr>
          <a:xfrm>
            <a:off x="796200" y="3574550"/>
            <a:ext cx="2347500" cy="4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251" name="Google Shape;251;p35"/>
          <p:cNvSpPr txBox="1"/>
          <p:nvPr>
            <p:ph idx="14" type="subTitle"/>
          </p:nvPr>
        </p:nvSpPr>
        <p:spPr>
          <a:xfrm>
            <a:off x="3439738" y="3574550"/>
            <a:ext cx="2347500" cy="4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&amp; timeline</a:t>
            </a:r>
            <a:endParaRPr/>
          </a:p>
        </p:txBody>
      </p:sp>
      <p:sp>
        <p:nvSpPr>
          <p:cNvPr id="252" name="Google Shape;252;p35"/>
          <p:cNvSpPr txBox="1"/>
          <p:nvPr>
            <p:ph idx="15" type="subTitle"/>
          </p:nvPr>
        </p:nvSpPr>
        <p:spPr>
          <a:xfrm>
            <a:off x="6083275" y="3574550"/>
            <a:ext cx="2347500" cy="44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Financial &amp; metrics</a:t>
            </a:r>
            <a:endParaRPr/>
          </a:p>
        </p:txBody>
      </p:sp>
      <p:cxnSp>
        <p:nvCxnSpPr>
          <p:cNvPr id="253" name="Google Shape;253;p35"/>
          <p:cNvCxnSpPr/>
          <p:nvPr/>
        </p:nvCxnSpPr>
        <p:spPr>
          <a:xfrm rot="10800000">
            <a:off x="720000" y="1542875"/>
            <a:ext cx="0" cy="963300"/>
          </a:xfrm>
          <a:prstGeom prst="straightConnector1">
            <a:avLst/>
          </a:prstGeom>
          <a:noFill/>
          <a:ln cap="flat" cmpd="sng" w="9525">
            <a:solidFill>
              <a:schemeClr val="dk1"/>
            </a:solidFill>
            <a:prstDash val="solid"/>
            <a:round/>
            <a:headEnd len="med" w="med" type="none"/>
            <a:tailEnd len="med" w="med" type="none"/>
          </a:ln>
        </p:spPr>
      </p:cxnSp>
      <p:cxnSp>
        <p:nvCxnSpPr>
          <p:cNvPr id="254" name="Google Shape;254;p35"/>
          <p:cNvCxnSpPr/>
          <p:nvPr/>
        </p:nvCxnSpPr>
        <p:spPr>
          <a:xfrm rot="10800000">
            <a:off x="720000" y="3158863"/>
            <a:ext cx="0" cy="963300"/>
          </a:xfrm>
          <a:prstGeom prst="straightConnector1">
            <a:avLst/>
          </a:prstGeom>
          <a:noFill/>
          <a:ln cap="flat" cmpd="sng" w="9525">
            <a:solidFill>
              <a:schemeClr val="dk1"/>
            </a:solidFill>
            <a:prstDash val="solid"/>
            <a:round/>
            <a:headEnd len="med" w="med" type="none"/>
            <a:tailEnd len="med" w="med" type="none"/>
          </a:ln>
        </p:spPr>
      </p:cxnSp>
      <p:cxnSp>
        <p:nvCxnSpPr>
          <p:cNvPr id="255" name="Google Shape;255;p35"/>
          <p:cNvCxnSpPr/>
          <p:nvPr/>
        </p:nvCxnSpPr>
        <p:spPr>
          <a:xfrm rot="10800000">
            <a:off x="3363538" y="1542875"/>
            <a:ext cx="0" cy="963300"/>
          </a:xfrm>
          <a:prstGeom prst="straightConnector1">
            <a:avLst/>
          </a:prstGeom>
          <a:noFill/>
          <a:ln cap="flat" cmpd="sng" w="9525">
            <a:solidFill>
              <a:schemeClr val="dk1"/>
            </a:solidFill>
            <a:prstDash val="solid"/>
            <a:round/>
            <a:headEnd len="med" w="med" type="none"/>
            <a:tailEnd len="med" w="med" type="none"/>
          </a:ln>
        </p:spPr>
      </p:cxnSp>
      <p:cxnSp>
        <p:nvCxnSpPr>
          <p:cNvPr id="256" name="Google Shape;256;p35"/>
          <p:cNvCxnSpPr/>
          <p:nvPr/>
        </p:nvCxnSpPr>
        <p:spPr>
          <a:xfrm rot="10800000">
            <a:off x="3363538" y="3158863"/>
            <a:ext cx="0" cy="963300"/>
          </a:xfrm>
          <a:prstGeom prst="straightConnector1">
            <a:avLst/>
          </a:prstGeom>
          <a:noFill/>
          <a:ln cap="flat" cmpd="sng" w="9525">
            <a:solidFill>
              <a:schemeClr val="dk1"/>
            </a:solidFill>
            <a:prstDash val="solid"/>
            <a:round/>
            <a:headEnd len="med" w="med" type="none"/>
            <a:tailEnd len="med" w="med" type="none"/>
          </a:ln>
        </p:spPr>
      </p:cxnSp>
      <p:cxnSp>
        <p:nvCxnSpPr>
          <p:cNvPr id="257" name="Google Shape;257;p35"/>
          <p:cNvCxnSpPr/>
          <p:nvPr/>
        </p:nvCxnSpPr>
        <p:spPr>
          <a:xfrm rot="10800000">
            <a:off x="6007075" y="1542875"/>
            <a:ext cx="0" cy="963300"/>
          </a:xfrm>
          <a:prstGeom prst="straightConnector1">
            <a:avLst/>
          </a:prstGeom>
          <a:noFill/>
          <a:ln cap="flat" cmpd="sng" w="9525">
            <a:solidFill>
              <a:schemeClr val="dk1"/>
            </a:solidFill>
            <a:prstDash val="solid"/>
            <a:round/>
            <a:headEnd len="med" w="med" type="none"/>
            <a:tailEnd len="med" w="med" type="none"/>
          </a:ln>
        </p:spPr>
      </p:cxnSp>
      <p:cxnSp>
        <p:nvCxnSpPr>
          <p:cNvPr id="258" name="Google Shape;258;p35"/>
          <p:cNvCxnSpPr/>
          <p:nvPr/>
        </p:nvCxnSpPr>
        <p:spPr>
          <a:xfrm rot="10800000">
            <a:off x="6007075" y="3158875"/>
            <a:ext cx="0" cy="963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3" name="Shape 7193"/>
        <p:cNvGrpSpPr/>
        <p:nvPr/>
      </p:nvGrpSpPr>
      <p:grpSpPr>
        <a:xfrm>
          <a:off x="0" y="0"/>
          <a:ext cx="0" cy="0"/>
          <a:chOff x="0" y="0"/>
          <a:chExt cx="0" cy="0"/>
        </a:xfrm>
      </p:grpSpPr>
      <p:grpSp>
        <p:nvGrpSpPr>
          <p:cNvPr id="7194" name="Google Shape;7194;p62"/>
          <p:cNvGrpSpPr/>
          <p:nvPr/>
        </p:nvGrpSpPr>
        <p:grpSpPr>
          <a:xfrm>
            <a:off x="2100560" y="3398663"/>
            <a:ext cx="1102891" cy="760337"/>
            <a:chOff x="4967783" y="2151471"/>
            <a:chExt cx="3920692" cy="2702940"/>
          </a:xfrm>
        </p:grpSpPr>
        <p:grpSp>
          <p:nvGrpSpPr>
            <p:cNvPr id="7195" name="Google Shape;7195;p62"/>
            <p:cNvGrpSpPr/>
            <p:nvPr/>
          </p:nvGrpSpPr>
          <p:grpSpPr>
            <a:xfrm>
              <a:off x="5045709" y="2252109"/>
              <a:ext cx="3761071" cy="2501708"/>
              <a:chOff x="2691784" y="1805334"/>
              <a:chExt cx="3761071" cy="2501708"/>
            </a:xfrm>
          </p:grpSpPr>
          <p:sp>
            <p:nvSpPr>
              <p:cNvPr id="7196" name="Google Shape;7196;p62"/>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2"/>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2"/>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2"/>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2"/>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2"/>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2"/>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62"/>
            <p:cNvGrpSpPr/>
            <p:nvPr/>
          </p:nvGrpSpPr>
          <p:grpSpPr>
            <a:xfrm>
              <a:off x="4967783" y="2151471"/>
              <a:ext cx="3920692" cy="2702940"/>
              <a:chOff x="2613858" y="1704696"/>
              <a:chExt cx="3920692" cy="2702940"/>
            </a:xfrm>
          </p:grpSpPr>
          <p:sp>
            <p:nvSpPr>
              <p:cNvPr id="7204" name="Google Shape;7204;p62"/>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2"/>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2"/>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2"/>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2"/>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9" name="Google Shape;7209;p62"/>
          <p:cNvGrpSpPr/>
          <p:nvPr/>
        </p:nvGrpSpPr>
        <p:grpSpPr>
          <a:xfrm>
            <a:off x="3504468" y="1286940"/>
            <a:ext cx="1561911" cy="708580"/>
            <a:chOff x="3530532" y="1496185"/>
            <a:chExt cx="1561911" cy="708580"/>
          </a:xfrm>
        </p:grpSpPr>
        <p:grpSp>
          <p:nvGrpSpPr>
            <p:cNvPr id="7210" name="Google Shape;7210;p62"/>
            <p:cNvGrpSpPr/>
            <p:nvPr/>
          </p:nvGrpSpPr>
          <p:grpSpPr>
            <a:xfrm>
              <a:off x="3720318" y="1857562"/>
              <a:ext cx="1372125" cy="54"/>
              <a:chOff x="3720318" y="1857562"/>
              <a:chExt cx="1372125" cy="54"/>
            </a:xfrm>
          </p:grpSpPr>
          <p:cxnSp>
            <p:nvCxnSpPr>
              <p:cNvPr id="7211" name="Google Shape;7211;p62"/>
              <p:cNvCxnSpPr>
                <a:endCxn id="721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13" name="Google Shape;7213;p62"/>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14" name="Google Shape;7214;p62"/>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215" name="Google Shape;7215;p62"/>
              <p:cNvCxnSpPr>
                <a:stCxn id="721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216" name="Google Shape;7216;p62"/>
            <p:cNvGrpSpPr/>
            <p:nvPr/>
          </p:nvGrpSpPr>
          <p:grpSpPr>
            <a:xfrm>
              <a:off x="3567462" y="1496185"/>
              <a:ext cx="286500" cy="272914"/>
              <a:chOff x="3567462" y="1496185"/>
              <a:chExt cx="286500" cy="272914"/>
            </a:xfrm>
          </p:grpSpPr>
          <p:cxnSp>
            <p:nvCxnSpPr>
              <p:cNvPr id="7217" name="Google Shape;7217;p62"/>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218" name="Google Shape;7218;p62"/>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9" name="Google Shape;7219;p62"/>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2"/>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1" name="Google Shape;7221;p62"/>
            <p:cNvGrpSpPr/>
            <p:nvPr/>
          </p:nvGrpSpPr>
          <p:grpSpPr>
            <a:xfrm>
              <a:off x="3929014" y="1960574"/>
              <a:ext cx="286500" cy="242342"/>
              <a:chOff x="3929014" y="1960574"/>
              <a:chExt cx="286500" cy="242342"/>
            </a:xfrm>
          </p:grpSpPr>
          <p:cxnSp>
            <p:nvCxnSpPr>
              <p:cNvPr id="7222" name="Google Shape;7222;p62"/>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223" name="Google Shape;7223;p62"/>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62"/>
            <p:cNvGrpSpPr/>
            <p:nvPr/>
          </p:nvGrpSpPr>
          <p:grpSpPr>
            <a:xfrm>
              <a:off x="4290828" y="1496185"/>
              <a:ext cx="286500" cy="272914"/>
              <a:chOff x="4290828" y="1496185"/>
              <a:chExt cx="286500" cy="272914"/>
            </a:xfrm>
          </p:grpSpPr>
          <p:cxnSp>
            <p:nvCxnSpPr>
              <p:cNvPr id="7225" name="Google Shape;7225;p62"/>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226" name="Google Shape;7226;p62"/>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7" name="Google Shape;7227;p62"/>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2"/>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8" name="Google Shape;7228;p62"/>
            <p:cNvGrpSpPr/>
            <p:nvPr/>
          </p:nvGrpSpPr>
          <p:grpSpPr>
            <a:xfrm>
              <a:off x="4657726" y="1959674"/>
              <a:ext cx="286500" cy="245092"/>
              <a:chOff x="4657726" y="1959674"/>
              <a:chExt cx="286500" cy="245092"/>
            </a:xfrm>
          </p:grpSpPr>
          <p:cxnSp>
            <p:nvCxnSpPr>
              <p:cNvPr id="7229" name="Google Shape;7229;p62"/>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230" name="Google Shape;7230;p62"/>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31" name="Google Shape;7231;p62"/>
          <p:cNvGrpSpPr/>
          <p:nvPr/>
        </p:nvGrpSpPr>
        <p:grpSpPr>
          <a:xfrm>
            <a:off x="3486488" y="2149036"/>
            <a:ext cx="1597032" cy="378649"/>
            <a:chOff x="3512551" y="2358282"/>
            <a:chExt cx="1597032" cy="378649"/>
          </a:xfrm>
        </p:grpSpPr>
        <p:grpSp>
          <p:nvGrpSpPr>
            <p:cNvPr id="7232" name="Google Shape;7232;p62"/>
            <p:cNvGrpSpPr/>
            <p:nvPr/>
          </p:nvGrpSpPr>
          <p:grpSpPr>
            <a:xfrm>
              <a:off x="3738198" y="2553002"/>
              <a:ext cx="1145834" cy="117"/>
              <a:chOff x="3738198" y="2553002"/>
              <a:chExt cx="1145834" cy="117"/>
            </a:xfrm>
          </p:grpSpPr>
          <p:cxnSp>
            <p:nvCxnSpPr>
              <p:cNvPr id="7233" name="Google Shape;7233;p62"/>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234" name="Google Shape;7234;p62"/>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235" name="Google Shape;7235;p62"/>
              <p:cNvCxnSpPr>
                <a:stCxn id="7236" idx="6"/>
                <a:endCxn id="723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238" name="Google Shape;7238;p62"/>
            <p:cNvGrpSpPr/>
            <p:nvPr/>
          </p:nvGrpSpPr>
          <p:grpSpPr>
            <a:xfrm>
              <a:off x="3969644" y="2440153"/>
              <a:ext cx="225900" cy="296779"/>
              <a:chOff x="3969644" y="2440153"/>
              <a:chExt cx="225900" cy="296779"/>
            </a:xfrm>
          </p:grpSpPr>
          <p:cxnSp>
            <p:nvCxnSpPr>
              <p:cNvPr id="7239" name="Google Shape;7239;p62"/>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237" name="Google Shape;7237;p62"/>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2"/>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62"/>
            <p:cNvGrpSpPr/>
            <p:nvPr/>
          </p:nvGrpSpPr>
          <p:grpSpPr>
            <a:xfrm>
              <a:off x="4426818" y="2358282"/>
              <a:ext cx="225600" cy="307471"/>
              <a:chOff x="4426818" y="2358282"/>
              <a:chExt cx="225600" cy="307471"/>
            </a:xfrm>
          </p:grpSpPr>
          <p:cxnSp>
            <p:nvCxnSpPr>
              <p:cNvPr id="7242" name="Google Shape;7242;p62"/>
              <p:cNvCxnSpPr>
                <a:stCxn id="7243"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244" name="Google Shape;7244;p62"/>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2"/>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62"/>
            <p:cNvGrpSpPr/>
            <p:nvPr/>
          </p:nvGrpSpPr>
          <p:grpSpPr>
            <a:xfrm>
              <a:off x="4883984" y="2440153"/>
              <a:ext cx="225600" cy="296479"/>
              <a:chOff x="4883984" y="2440153"/>
              <a:chExt cx="225600" cy="296479"/>
            </a:xfrm>
          </p:grpSpPr>
          <p:cxnSp>
            <p:nvCxnSpPr>
              <p:cNvPr id="7246" name="Google Shape;7246;p62"/>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247" name="Google Shape;7247;p62"/>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2"/>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62"/>
            <p:cNvGrpSpPr/>
            <p:nvPr/>
          </p:nvGrpSpPr>
          <p:grpSpPr>
            <a:xfrm>
              <a:off x="3512551" y="2358356"/>
              <a:ext cx="225647" cy="307629"/>
              <a:chOff x="2182679" y="2005014"/>
              <a:chExt cx="792300" cy="1080158"/>
            </a:xfrm>
          </p:grpSpPr>
          <p:cxnSp>
            <p:nvCxnSpPr>
              <p:cNvPr id="7250" name="Google Shape;7250;p62"/>
              <p:cNvCxnSpPr>
                <a:stCxn id="725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236" name="Google Shape;7236;p62"/>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2"/>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52" name="Google Shape;7252;p62"/>
          <p:cNvGrpSpPr/>
          <p:nvPr/>
        </p:nvGrpSpPr>
        <p:grpSpPr>
          <a:xfrm>
            <a:off x="6846570" y="972834"/>
            <a:ext cx="1559809" cy="722610"/>
            <a:chOff x="634175" y="2986275"/>
            <a:chExt cx="3147949" cy="1458344"/>
          </a:xfrm>
        </p:grpSpPr>
        <p:cxnSp>
          <p:nvCxnSpPr>
            <p:cNvPr id="7253" name="Google Shape;7253;p62"/>
            <p:cNvCxnSpPr>
              <a:stCxn id="7254" idx="4"/>
              <a:endCxn id="725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256" name="Google Shape;7256;p62"/>
            <p:cNvCxnSpPr>
              <a:stCxn id="7255" idx="0"/>
              <a:endCxn id="725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258" name="Google Shape;7258;p62"/>
            <p:cNvCxnSpPr>
              <a:stCxn id="7257" idx="4"/>
              <a:endCxn id="725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260" name="Google Shape;7260;p62"/>
            <p:cNvCxnSpPr>
              <a:stCxn id="7259" idx="0"/>
              <a:endCxn id="726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261" name="Google Shape;7261;p62"/>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57" name="Google Shape;7257;p62"/>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54" name="Google Shape;7254;p62"/>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59" name="Google Shape;7259;p62"/>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255" name="Google Shape;7255;p62"/>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262" name="Google Shape;7262;p62"/>
          <p:cNvGrpSpPr/>
          <p:nvPr/>
        </p:nvGrpSpPr>
        <p:grpSpPr>
          <a:xfrm>
            <a:off x="3500360" y="2682741"/>
            <a:ext cx="1570719" cy="294123"/>
            <a:chOff x="998425" y="1182125"/>
            <a:chExt cx="1065400" cy="199500"/>
          </a:xfrm>
        </p:grpSpPr>
        <p:sp>
          <p:nvSpPr>
            <p:cNvPr id="7263" name="Google Shape;7263;p6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62"/>
          <p:cNvGrpSpPr/>
          <p:nvPr/>
        </p:nvGrpSpPr>
        <p:grpSpPr>
          <a:xfrm>
            <a:off x="6843616" y="1800228"/>
            <a:ext cx="1565716" cy="366729"/>
            <a:chOff x="1247650" y="2075423"/>
            <a:chExt cx="6648477" cy="1557238"/>
          </a:xfrm>
        </p:grpSpPr>
        <p:sp>
          <p:nvSpPr>
            <p:cNvPr id="7269" name="Google Shape;7269;p6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62"/>
          <p:cNvGrpSpPr/>
          <p:nvPr/>
        </p:nvGrpSpPr>
        <p:grpSpPr>
          <a:xfrm>
            <a:off x="6827928" y="2949043"/>
            <a:ext cx="1597061" cy="663440"/>
            <a:chOff x="6796238" y="3158297"/>
            <a:chExt cx="1630319" cy="677257"/>
          </a:xfrm>
        </p:grpSpPr>
        <p:cxnSp>
          <p:nvCxnSpPr>
            <p:cNvPr id="7276" name="Google Shape;7276;p62"/>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277" name="Google Shape;7277;p62"/>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278" name="Google Shape;7278;p62"/>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279" name="Google Shape;7279;p62"/>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280" name="Google Shape;7280;p62"/>
            <p:cNvGrpSpPr/>
            <p:nvPr/>
          </p:nvGrpSpPr>
          <p:grpSpPr>
            <a:xfrm>
              <a:off x="6796238" y="3311904"/>
              <a:ext cx="1630319" cy="377697"/>
              <a:chOff x="6796238" y="3311904"/>
              <a:chExt cx="1630319" cy="377697"/>
            </a:xfrm>
          </p:grpSpPr>
          <p:sp>
            <p:nvSpPr>
              <p:cNvPr id="7281" name="Google Shape;7281;p62"/>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2"/>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2"/>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4" name="Google Shape;7284;p62"/>
          <p:cNvGrpSpPr/>
          <p:nvPr/>
        </p:nvGrpSpPr>
        <p:grpSpPr>
          <a:xfrm>
            <a:off x="5349066" y="970435"/>
            <a:ext cx="1368606" cy="1593805"/>
            <a:chOff x="1839112" y="2209163"/>
            <a:chExt cx="1918159" cy="2233784"/>
          </a:xfrm>
        </p:grpSpPr>
        <p:sp>
          <p:nvSpPr>
            <p:cNvPr id="7285" name="Google Shape;7285;p62"/>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2"/>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2"/>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88" name="Google Shape;7288;p62"/>
            <p:cNvCxnSpPr>
              <a:stCxn id="7285" idx="6"/>
              <a:endCxn id="728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289" name="Google Shape;7289;p62"/>
            <p:cNvCxnSpPr>
              <a:stCxn id="7286" idx="4"/>
              <a:endCxn id="729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291" name="Google Shape;7291;p62"/>
            <p:cNvCxnSpPr>
              <a:stCxn id="7290" idx="6"/>
              <a:endCxn id="728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292" name="Google Shape;7292;p62"/>
            <p:cNvCxnSpPr>
              <a:stCxn id="7287" idx="4"/>
              <a:endCxn id="729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290" name="Google Shape;7290;p62"/>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2"/>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2"/>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95" name="Google Shape;7295;p62"/>
            <p:cNvCxnSpPr>
              <a:endCxn id="729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296" name="Google Shape;7296;p62"/>
          <p:cNvGrpSpPr/>
          <p:nvPr/>
        </p:nvGrpSpPr>
        <p:grpSpPr>
          <a:xfrm>
            <a:off x="3481439" y="976671"/>
            <a:ext cx="1637968" cy="154942"/>
            <a:chOff x="238125" y="2506075"/>
            <a:chExt cx="7115411" cy="673075"/>
          </a:xfrm>
        </p:grpSpPr>
        <p:sp>
          <p:nvSpPr>
            <p:cNvPr id="7297" name="Google Shape;7297;p6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62"/>
          <p:cNvGrpSpPr/>
          <p:nvPr/>
        </p:nvGrpSpPr>
        <p:grpSpPr>
          <a:xfrm>
            <a:off x="720124" y="1298269"/>
            <a:ext cx="2476762" cy="91743"/>
            <a:chOff x="1464850" y="436376"/>
            <a:chExt cx="6001362" cy="222300"/>
          </a:xfrm>
        </p:grpSpPr>
        <p:sp>
          <p:nvSpPr>
            <p:cNvPr id="7303" name="Google Shape;7303;p62"/>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2"/>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2"/>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2"/>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2"/>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08" name="Google Shape;7308;p62"/>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09" name="Google Shape;7309;p62"/>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10" name="Google Shape;7310;p62"/>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311" name="Google Shape;7311;p62"/>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312" name="Google Shape;7312;p62"/>
          <p:cNvGrpSpPr/>
          <p:nvPr/>
        </p:nvGrpSpPr>
        <p:grpSpPr>
          <a:xfrm>
            <a:off x="706391" y="2533734"/>
            <a:ext cx="1452710" cy="651923"/>
            <a:chOff x="803162" y="2667727"/>
            <a:chExt cx="1411906" cy="633611"/>
          </a:xfrm>
        </p:grpSpPr>
        <p:cxnSp>
          <p:nvCxnSpPr>
            <p:cNvPr id="7313" name="Google Shape;7313;p62"/>
            <p:cNvCxnSpPr>
              <a:stCxn id="7314" idx="2"/>
              <a:endCxn id="7315"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16" name="Google Shape;7316;p62"/>
            <p:cNvCxnSpPr>
              <a:stCxn id="7317" idx="0"/>
              <a:endCxn id="7314"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18" name="Google Shape;7318;p62"/>
            <p:cNvCxnSpPr>
              <a:stCxn id="7317" idx="2"/>
              <a:endCxn id="7319"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20" name="Google Shape;7320;p62"/>
            <p:cNvCxnSpPr>
              <a:stCxn id="7321" idx="0"/>
              <a:endCxn id="7317"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22" name="Google Shape;7322;p62"/>
            <p:cNvCxnSpPr>
              <a:stCxn id="7315" idx="2"/>
              <a:endCxn id="7323"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324" name="Google Shape;7324;p62"/>
            <p:cNvCxnSpPr>
              <a:stCxn id="7325" idx="0"/>
              <a:endCxn id="7315"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321" name="Google Shape;7321;p62"/>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19" name="Google Shape;7319;p62"/>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25" name="Google Shape;7325;p62"/>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23" name="Google Shape;7323;p62"/>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15" name="Google Shape;7315;p62"/>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17" name="Google Shape;7317;p62"/>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314" name="Google Shape;7314;p62"/>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326" name="Google Shape;7326;p62"/>
          <p:cNvGrpSpPr/>
          <p:nvPr/>
        </p:nvGrpSpPr>
        <p:grpSpPr>
          <a:xfrm>
            <a:off x="706393" y="969273"/>
            <a:ext cx="2518541" cy="209309"/>
            <a:chOff x="803163" y="1111966"/>
            <a:chExt cx="2447800" cy="203430"/>
          </a:xfrm>
        </p:grpSpPr>
        <p:grpSp>
          <p:nvGrpSpPr>
            <p:cNvPr id="7327" name="Google Shape;7327;p62"/>
            <p:cNvGrpSpPr/>
            <p:nvPr/>
          </p:nvGrpSpPr>
          <p:grpSpPr>
            <a:xfrm>
              <a:off x="1958180" y="1111966"/>
              <a:ext cx="588019" cy="121396"/>
              <a:chOff x="4808316" y="2800065"/>
              <a:chExt cx="1999386" cy="412910"/>
            </a:xfrm>
          </p:grpSpPr>
          <p:sp>
            <p:nvSpPr>
              <p:cNvPr id="7328" name="Google Shape;7328;p62"/>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9" name="Google Shape;7329;p62"/>
              <p:cNvGrpSpPr/>
              <p:nvPr/>
            </p:nvGrpSpPr>
            <p:grpSpPr>
              <a:xfrm>
                <a:off x="4808316" y="2800065"/>
                <a:ext cx="92400" cy="411825"/>
                <a:chOff x="845575" y="2563700"/>
                <a:chExt cx="92400" cy="411825"/>
              </a:xfrm>
            </p:grpSpPr>
            <p:cxnSp>
              <p:nvCxnSpPr>
                <p:cNvPr id="7330" name="Google Shape;7330;p6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31" name="Google Shape;7331;p6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332" name="Google Shape;7332;p62"/>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333" name="Google Shape;7333;p62"/>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4" name="Google Shape;7334;p62"/>
            <p:cNvGrpSpPr/>
            <p:nvPr/>
          </p:nvGrpSpPr>
          <p:grpSpPr>
            <a:xfrm>
              <a:off x="803163" y="1111974"/>
              <a:ext cx="591158" cy="121545"/>
              <a:chOff x="803163" y="1111974"/>
              <a:chExt cx="591158" cy="121545"/>
            </a:xfrm>
          </p:grpSpPr>
          <p:grpSp>
            <p:nvGrpSpPr>
              <p:cNvPr id="7335" name="Google Shape;7335;p62"/>
              <p:cNvGrpSpPr/>
              <p:nvPr/>
            </p:nvGrpSpPr>
            <p:grpSpPr>
              <a:xfrm>
                <a:off x="803163" y="1111974"/>
                <a:ext cx="27175" cy="121077"/>
                <a:chOff x="845575" y="2563700"/>
                <a:chExt cx="92400" cy="411825"/>
              </a:xfrm>
            </p:grpSpPr>
            <p:cxnSp>
              <p:nvCxnSpPr>
                <p:cNvPr id="7336" name="Google Shape;7336;p6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37" name="Google Shape;7337;p6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8" name="Google Shape;7338;p62"/>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62"/>
            <p:cNvGrpSpPr/>
            <p:nvPr/>
          </p:nvGrpSpPr>
          <p:grpSpPr>
            <a:xfrm>
              <a:off x="1381910" y="1194219"/>
              <a:ext cx="588341" cy="121177"/>
              <a:chOff x="1381910" y="1194219"/>
              <a:chExt cx="588341" cy="121177"/>
            </a:xfrm>
          </p:grpSpPr>
          <p:grpSp>
            <p:nvGrpSpPr>
              <p:cNvPr id="7340" name="Google Shape;7340;p62"/>
              <p:cNvGrpSpPr/>
              <p:nvPr/>
            </p:nvGrpSpPr>
            <p:grpSpPr>
              <a:xfrm rot="10800000">
                <a:off x="1381910" y="1194319"/>
                <a:ext cx="27175" cy="121077"/>
                <a:chOff x="2070100" y="2563700"/>
                <a:chExt cx="92400" cy="411825"/>
              </a:xfrm>
            </p:grpSpPr>
            <p:cxnSp>
              <p:nvCxnSpPr>
                <p:cNvPr id="7341" name="Google Shape;7341;p6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42" name="Google Shape;7342;p6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3" name="Google Shape;7343;p62"/>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62"/>
            <p:cNvGrpSpPr/>
            <p:nvPr/>
          </p:nvGrpSpPr>
          <p:grpSpPr>
            <a:xfrm>
              <a:off x="2532079" y="1194219"/>
              <a:ext cx="704927" cy="121177"/>
              <a:chOff x="2532079" y="1194219"/>
              <a:chExt cx="704927" cy="121177"/>
            </a:xfrm>
          </p:grpSpPr>
          <p:grpSp>
            <p:nvGrpSpPr>
              <p:cNvPr id="7345" name="Google Shape;7345;p62"/>
              <p:cNvGrpSpPr/>
              <p:nvPr/>
            </p:nvGrpSpPr>
            <p:grpSpPr>
              <a:xfrm rot="10800000">
                <a:off x="2532079" y="1194319"/>
                <a:ext cx="27175" cy="121077"/>
                <a:chOff x="2070100" y="2563700"/>
                <a:chExt cx="92400" cy="411825"/>
              </a:xfrm>
            </p:grpSpPr>
            <p:cxnSp>
              <p:nvCxnSpPr>
                <p:cNvPr id="7346" name="Google Shape;7346;p6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347" name="Google Shape;7347;p6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8" name="Google Shape;7348;p62"/>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49" name="Google Shape;7349;p62"/>
          <p:cNvGrpSpPr/>
          <p:nvPr/>
        </p:nvGrpSpPr>
        <p:grpSpPr>
          <a:xfrm>
            <a:off x="3499403" y="3665904"/>
            <a:ext cx="1567778" cy="491677"/>
            <a:chOff x="5194708" y="3484366"/>
            <a:chExt cx="3148148" cy="987304"/>
          </a:xfrm>
        </p:grpSpPr>
        <p:grpSp>
          <p:nvGrpSpPr>
            <p:cNvPr id="7350" name="Google Shape;7350;p62"/>
            <p:cNvGrpSpPr/>
            <p:nvPr/>
          </p:nvGrpSpPr>
          <p:grpSpPr>
            <a:xfrm>
              <a:off x="7531521" y="3484366"/>
              <a:ext cx="811335" cy="987304"/>
              <a:chOff x="3379425" y="1617275"/>
              <a:chExt cx="1090650" cy="1327200"/>
            </a:xfrm>
          </p:grpSpPr>
          <p:sp>
            <p:nvSpPr>
              <p:cNvPr id="7351" name="Google Shape;7351;p6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62"/>
            <p:cNvGrpSpPr/>
            <p:nvPr/>
          </p:nvGrpSpPr>
          <p:grpSpPr>
            <a:xfrm>
              <a:off x="6752546" y="3484366"/>
              <a:ext cx="811428" cy="987304"/>
              <a:chOff x="2332275" y="1617275"/>
              <a:chExt cx="1090775" cy="1327200"/>
            </a:xfrm>
          </p:grpSpPr>
          <p:sp>
            <p:nvSpPr>
              <p:cNvPr id="7355" name="Google Shape;7355;p6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62"/>
            <p:cNvGrpSpPr/>
            <p:nvPr/>
          </p:nvGrpSpPr>
          <p:grpSpPr>
            <a:xfrm>
              <a:off x="5973664" y="3484366"/>
              <a:ext cx="811335" cy="987304"/>
              <a:chOff x="1285250" y="1617275"/>
              <a:chExt cx="1090650" cy="1327200"/>
            </a:xfrm>
          </p:grpSpPr>
          <p:sp>
            <p:nvSpPr>
              <p:cNvPr id="7359" name="Google Shape;7359;p6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62"/>
            <p:cNvGrpSpPr/>
            <p:nvPr/>
          </p:nvGrpSpPr>
          <p:grpSpPr>
            <a:xfrm>
              <a:off x="5194708" y="3484366"/>
              <a:ext cx="811409" cy="987304"/>
              <a:chOff x="238125" y="1617275"/>
              <a:chExt cx="1090750" cy="1327200"/>
            </a:xfrm>
          </p:grpSpPr>
          <p:sp>
            <p:nvSpPr>
              <p:cNvPr id="7363" name="Google Shape;7363;p6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6" name="Google Shape;7366;p62"/>
          <p:cNvGrpSpPr/>
          <p:nvPr/>
        </p:nvGrpSpPr>
        <p:grpSpPr>
          <a:xfrm>
            <a:off x="3460012" y="3146315"/>
            <a:ext cx="1616964" cy="346256"/>
            <a:chOff x="1808063" y="4294338"/>
            <a:chExt cx="3370782" cy="721817"/>
          </a:xfrm>
        </p:grpSpPr>
        <p:sp>
          <p:nvSpPr>
            <p:cNvPr id="7367" name="Google Shape;7367;p6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62"/>
          <p:cNvGrpSpPr/>
          <p:nvPr/>
        </p:nvGrpSpPr>
        <p:grpSpPr>
          <a:xfrm>
            <a:off x="738224" y="3432344"/>
            <a:ext cx="1295882" cy="646587"/>
            <a:chOff x="834100" y="3642869"/>
            <a:chExt cx="1259483" cy="628426"/>
          </a:xfrm>
        </p:grpSpPr>
        <p:sp>
          <p:nvSpPr>
            <p:cNvPr id="7378" name="Google Shape;7378;p62"/>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2"/>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2"/>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2"/>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2"/>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2"/>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2"/>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2"/>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2"/>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2"/>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2"/>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2"/>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2"/>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2"/>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2"/>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2"/>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2"/>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2"/>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2"/>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2"/>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2"/>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2"/>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2"/>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2"/>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2"/>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3" name="Google Shape;7403;p62"/>
            <p:cNvGrpSpPr/>
            <p:nvPr/>
          </p:nvGrpSpPr>
          <p:grpSpPr>
            <a:xfrm>
              <a:off x="1360364" y="3847835"/>
              <a:ext cx="208119" cy="224359"/>
              <a:chOff x="1360769" y="3847100"/>
              <a:chExt cx="208119" cy="224359"/>
            </a:xfrm>
          </p:grpSpPr>
          <p:sp>
            <p:nvSpPr>
              <p:cNvPr id="7404" name="Google Shape;7404;p62"/>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2"/>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2"/>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2"/>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2"/>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2"/>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2"/>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2"/>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2"/>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2"/>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2"/>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2"/>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2"/>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2"/>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2"/>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2"/>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2"/>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2"/>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2"/>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2"/>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4" name="Google Shape;7424;p62"/>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2"/>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2"/>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2"/>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2"/>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2"/>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2"/>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2"/>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2"/>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2"/>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2"/>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2"/>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2"/>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2"/>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62"/>
          <p:cNvGrpSpPr/>
          <p:nvPr/>
        </p:nvGrpSpPr>
        <p:grpSpPr>
          <a:xfrm rot="5400000">
            <a:off x="5951337" y="3228841"/>
            <a:ext cx="164064" cy="1414916"/>
            <a:chOff x="4428249" y="1369375"/>
            <a:chExt cx="36905" cy="429569"/>
          </a:xfrm>
        </p:grpSpPr>
        <p:sp>
          <p:nvSpPr>
            <p:cNvPr id="7439" name="Google Shape;7439;p62"/>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2"/>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2"/>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2"/>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2"/>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2"/>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2"/>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2"/>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2"/>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2"/>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2"/>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2"/>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2"/>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2"/>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2"/>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2"/>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2"/>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2"/>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2"/>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2"/>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2"/>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2"/>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2"/>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2"/>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2"/>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2"/>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2"/>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2"/>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2"/>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2"/>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2"/>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2"/>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62"/>
          <p:cNvGrpSpPr/>
          <p:nvPr/>
        </p:nvGrpSpPr>
        <p:grpSpPr>
          <a:xfrm flipH="1" rot="10800000">
            <a:off x="5323766" y="2817385"/>
            <a:ext cx="1419207" cy="24808"/>
            <a:chOff x="219558" y="4738465"/>
            <a:chExt cx="5852400" cy="102300"/>
          </a:xfrm>
        </p:grpSpPr>
        <p:cxnSp>
          <p:nvCxnSpPr>
            <p:cNvPr id="7472" name="Google Shape;7472;p62"/>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473" name="Google Shape;7473;p62"/>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2"/>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2"/>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2"/>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2"/>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62"/>
          <p:cNvGrpSpPr/>
          <p:nvPr/>
        </p:nvGrpSpPr>
        <p:grpSpPr>
          <a:xfrm>
            <a:off x="5335084" y="3190448"/>
            <a:ext cx="1396570" cy="385016"/>
            <a:chOff x="5286284" y="2966544"/>
            <a:chExt cx="1396570" cy="385016"/>
          </a:xfrm>
        </p:grpSpPr>
        <p:cxnSp>
          <p:nvCxnSpPr>
            <p:cNvPr id="7479" name="Google Shape;7479;p62"/>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480" name="Google Shape;7480;p62"/>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481" name="Google Shape;7481;p62"/>
            <p:cNvGrpSpPr/>
            <p:nvPr/>
          </p:nvGrpSpPr>
          <p:grpSpPr>
            <a:xfrm>
              <a:off x="5287688" y="3173364"/>
              <a:ext cx="1395166" cy="74100"/>
              <a:chOff x="5287688" y="3173364"/>
              <a:chExt cx="1395166" cy="74100"/>
            </a:xfrm>
          </p:grpSpPr>
          <p:cxnSp>
            <p:nvCxnSpPr>
              <p:cNvPr id="7482" name="Google Shape;7482;p62"/>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483" name="Google Shape;7483;p62"/>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484" name="Google Shape;7484;p62"/>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85" name="Google Shape;7485;p62"/>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86" name="Google Shape;7486;p62"/>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87" name="Google Shape;7487;p62"/>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88" name="Google Shape;7488;p62"/>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489" name="Google Shape;7489;p62"/>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490" name="Google Shape;7490;p62"/>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491" name="Google Shape;7491;p62"/>
          <p:cNvGrpSpPr/>
          <p:nvPr/>
        </p:nvGrpSpPr>
        <p:grpSpPr>
          <a:xfrm>
            <a:off x="2021150" y="1609224"/>
            <a:ext cx="1182276" cy="662027"/>
            <a:chOff x="2029517" y="1732295"/>
            <a:chExt cx="1149068" cy="643432"/>
          </a:xfrm>
        </p:grpSpPr>
        <p:grpSp>
          <p:nvGrpSpPr>
            <p:cNvPr id="7492" name="Google Shape;7492;p62"/>
            <p:cNvGrpSpPr/>
            <p:nvPr/>
          </p:nvGrpSpPr>
          <p:grpSpPr>
            <a:xfrm>
              <a:off x="2708660" y="1746937"/>
              <a:ext cx="455427" cy="244429"/>
              <a:chOff x="2700693" y="1746937"/>
              <a:chExt cx="455427" cy="244429"/>
            </a:xfrm>
          </p:grpSpPr>
          <p:grpSp>
            <p:nvGrpSpPr>
              <p:cNvPr id="7493" name="Google Shape;7493;p62"/>
              <p:cNvGrpSpPr/>
              <p:nvPr/>
            </p:nvGrpSpPr>
            <p:grpSpPr>
              <a:xfrm>
                <a:off x="2905682" y="1782817"/>
                <a:ext cx="250438" cy="208549"/>
                <a:chOff x="2905682" y="1782817"/>
                <a:chExt cx="250438" cy="208549"/>
              </a:xfrm>
            </p:grpSpPr>
            <p:cxnSp>
              <p:nvCxnSpPr>
                <p:cNvPr id="7494" name="Google Shape;7494;p62"/>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95" name="Google Shape;7495;p62"/>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62"/>
              <p:cNvGrpSpPr/>
              <p:nvPr/>
            </p:nvGrpSpPr>
            <p:grpSpPr>
              <a:xfrm>
                <a:off x="2700693" y="1746937"/>
                <a:ext cx="449967" cy="72374"/>
                <a:chOff x="2700693" y="1746937"/>
                <a:chExt cx="449967" cy="72374"/>
              </a:xfrm>
            </p:grpSpPr>
            <p:cxnSp>
              <p:nvCxnSpPr>
                <p:cNvPr id="7497" name="Google Shape;7497;p62"/>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498" name="Google Shape;7498;p62"/>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9" name="Google Shape;7499;p62"/>
            <p:cNvGrpSpPr/>
            <p:nvPr/>
          </p:nvGrpSpPr>
          <p:grpSpPr>
            <a:xfrm>
              <a:off x="2029517" y="1732295"/>
              <a:ext cx="1149068" cy="643432"/>
              <a:chOff x="2029517" y="1732295"/>
              <a:chExt cx="1149068" cy="643432"/>
            </a:xfrm>
          </p:grpSpPr>
          <p:grpSp>
            <p:nvGrpSpPr>
              <p:cNvPr id="7500" name="Google Shape;7500;p62"/>
              <p:cNvGrpSpPr/>
              <p:nvPr/>
            </p:nvGrpSpPr>
            <p:grpSpPr>
              <a:xfrm>
                <a:off x="2703618" y="2103152"/>
                <a:ext cx="474966" cy="260017"/>
                <a:chOff x="2703618" y="2103152"/>
                <a:chExt cx="474966" cy="260017"/>
              </a:xfrm>
            </p:grpSpPr>
            <p:grpSp>
              <p:nvGrpSpPr>
                <p:cNvPr id="7501" name="Google Shape;7501;p62"/>
                <p:cNvGrpSpPr/>
                <p:nvPr/>
              </p:nvGrpSpPr>
              <p:grpSpPr>
                <a:xfrm>
                  <a:off x="2703618" y="2290640"/>
                  <a:ext cx="450291" cy="72529"/>
                  <a:chOff x="2703618" y="2290640"/>
                  <a:chExt cx="450291" cy="72529"/>
                </a:xfrm>
              </p:grpSpPr>
              <p:cxnSp>
                <p:nvCxnSpPr>
                  <p:cNvPr id="7502" name="Google Shape;7502;p62"/>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03" name="Google Shape;7503;p62"/>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62"/>
                <p:cNvGrpSpPr/>
                <p:nvPr/>
              </p:nvGrpSpPr>
              <p:grpSpPr>
                <a:xfrm>
                  <a:off x="2908607" y="2103152"/>
                  <a:ext cx="269977" cy="223538"/>
                  <a:chOff x="2908607" y="2103152"/>
                  <a:chExt cx="269977" cy="223538"/>
                </a:xfrm>
              </p:grpSpPr>
              <p:cxnSp>
                <p:nvCxnSpPr>
                  <p:cNvPr id="7505" name="Google Shape;7505;p62"/>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506" name="Google Shape;7506;p62"/>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7" name="Google Shape;7507;p62"/>
              <p:cNvGrpSpPr/>
              <p:nvPr/>
            </p:nvGrpSpPr>
            <p:grpSpPr>
              <a:xfrm>
                <a:off x="2029517" y="1732295"/>
                <a:ext cx="685827" cy="643432"/>
                <a:chOff x="2029517" y="1732295"/>
                <a:chExt cx="685827" cy="643432"/>
              </a:xfrm>
            </p:grpSpPr>
            <p:sp>
              <p:nvSpPr>
                <p:cNvPr id="7508" name="Google Shape;7508;p62"/>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9" name="Google Shape;7509;p62"/>
                <p:cNvGrpSpPr/>
                <p:nvPr/>
              </p:nvGrpSpPr>
              <p:grpSpPr>
                <a:xfrm>
                  <a:off x="2158948" y="1732295"/>
                  <a:ext cx="556396" cy="333108"/>
                  <a:chOff x="2158948" y="1732295"/>
                  <a:chExt cx="556396" cy="333108"/>
                </a:xfrm>
              </p:grpSpPr>
              <p:cxnSp>
                <p:nvCxnSpPr>
                  <p:cNvPr id="7510" name="Google Shape;7510;p62"/>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511" name="Google Shape;7511;p62"/>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62"/>
                <p:cNvGrpSpPr/>
                <p:nvPr/>
              </p:nvGrpSpPr>
              <p:grpSpPr>
                <a:xfrm>
                  <a:off x="2159908" y="2065057"/>
                  <a:ext cx="550884" cy="310670"/>
                  <a:chOff x="2159908" y="2065057"/>
                  <a:chExt cx="550884" cy="310670"/>
                </a:xfrm>
              </p:grpSpPr>
              <p:cxnSp>
                <p:nvCxnSpPr>
                  <p:cNvPr id="7513" name="Google Shape;7513;p62"/>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514" name="Google Shape;7514;p62"/>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515" name="Google Shape;7515;p62"/>
          <p:cNvGrpSpPr/>
          <p:nvPr/>
        </p:nvGrpSpPr>
        <p:grpSpPr>
          <a:xfrm>
            <a:off x="706399" y="1556837"/>
            <a:ext cx="962651" cy="810058"/>
            <a:chOff x="732462" y="1766083"/>
            <a:chExt cx="962651" cy="810058"/>
          </a:xfrm>
        </p:grpSpPr>
        <p:grpSp>
          <p:nvGrpSpPr>
            <p:cNvPr id="7516" name="Google Shape;7516;p62"/>
            <p:cNvGrpSpPr/>
            <p:nvPr/>
          </p:nvGrpSpPr>
          <p:grpSpPr>
            <a:xfrm>
              <a:off x="732462" y="1908333"/>
              <a:ext cx="339369" cy="524756"/>
              <a:chOff x="844912" y="1819635"/>
              <a:chExt cx="329836" cy="510016"/>
            </a:xfrm>
          </p:grpSpPr>
          <p:sp>
            <p:nvSpPr>
              <p:cNvPr id="7517" name="Google Shape;7517;p62"/>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2"/>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2"/>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2"/>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2"/>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2"/>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62"/>
            <p:cNvGrpSpPr/>
            <p:nvPr/>
          </p:nvGrpSpPr>
          <p:grpSpPr>
            <a:xfrm>
              <a:off x="1184858" y="2256650"/>
              <a:ext cx="510255" cy="319491"/>
              <a:chOff x="1284601" y="2158168"/>
              <a:chExt cx="495923" cy="310517"/>
            </a:xfrm>
          </p:grpSpPr>
          <p:sp>
            <p:nvSpPr>
              <p:cNvPr id="7524" name="Google Shape;7524;p62"/>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5" name="Google Shape;7525;p62"/>
              <p:cNvGrpSpPr/>
              <p:nvPr/>
            </p:nvGrpSpPr>
            <p:grpSpPr>
              <a:xfrm>
                <a:off x="1507666" y="2158168"/>
                <a:ext cx="272858" cy="310517"/>
                <a:chOff x="1507666" y="2158168"/>
                <a:chExt cx="272858" cy="310517"/>
              </a:xfrm>
            </p:grpSpPr>
            <p:grpSp>
              <p:nvGrpSpPr>
                <p:cNvPr id="7526" name="Google Shape;7526;p62"/>
                <p:cNvGrpSpPr/>
                <p:nvPr/>
              </p:nvGrpSpPr>
              <p:grpSpPr>
                <a:xfrm>
                  <a:off x="1507666" y="2176104"/>
                  <a:ext cx="166395" cy="273149"/>
                  <a:chOff x="1507666" y="2176104"/>
                  <a:chExt cx="166395" cy="273149"/>
                </a:xfrm>
              </p:grpSpPr>
              <p:sp>
                <p:nvSpPr>
                  <p:cNvPr id="7527" name="Google Shape;7527;p62"/>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2"/>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2"/>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2"/>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2"/>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2"/>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2"/>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4" name="Google Shape;7534;p62"/>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2"/>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6" name="Google Shape;7536;p62"/>
            <p:cNvGrpSpPr/>
            <p:nvPr/>
          </p:nvGrpSpPr>
          <p:grpSpPr>
            <a:xfrm>
              <a:off x="1184858" y="1766083"/>
              <a:ext cx="510255" cy="319491"/>
              <a:chOff x="1284601" y="1681380"/>
              <a:chExt cx="495923" cy="310517"/>
            </a:xfrm>
          </p:grpSpPr>
          <p:sp>
            <p:nvSpPr>
              <p:cNvPr id="7537" name="Google Shape;7537;p62"/>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8" name="Google Shape;7538;p62"/>
              <p:cNvGrpSpPr/>
              <p:nvPr/>
            </p:nvGrpSpPr>
            <p:grpSpPr>
              <a:xfrm>
                <a:off x="1507666" y="1681380"/>
                <a:ext cx="272858" cy="310517"/>
                <a:chOff x="1507666" y="1681380"/>
                <a:chExt cx="272858" cy="310517"/>
              </a:xfrm>
            </p:grpSpPr>
            <p:grpSp>
              <p:nvGrpSpPr>
                <p:cNvPr id="7539" name="Google Shape;7539;p62"/>
                <p:cNvGrpSpPr/>
                <p:nvPr/>
              </p:nvGrpSpPr>
              <p:grpSpPr>
                <a:xfrm>
                  <a:off x="1507666" y="1700120"/>
                  <a:ext cx="166395" cy="272984"/>
                  <a:chOff x="1507666" y="1700120"/>
                  <a:chExt cx="166395" cy="272984"/>
                </a:xfrm>
              </p:grpSpPr>
              <p:sp>
                <p:nvSpPr>
                  <p:cNvPr id="7540" name="Google Shape;7540;p62"/>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2"/>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2"/>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2"/>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2"/>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2"/>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2"/>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7" name="Google Shape;7547;p62"/>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2"/>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49" name="Google Shape;7549;p62"/>
          <p:cNvGrpSpPr/>
          <p:nvPr/>
        </p:nvGrpSpPr>
        <p:grpSpPr>
          <a:xfrm>
            <a:off x="6815339" y="2324267"/>
            <a:ext cx="1622269" cy="552443"/>
            <a:chOff x="6894650" y="2574740"/>
            <a:chExt cx="1445100" cy="492111"/>
          </a:xfrm>
        </p:grpSpPr>
        <p:sp>
          <p:nvSpPr>
            <p:cNvPr id="7550" name="Google Shape;7550;p62"/>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2"/>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2"/>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2"/>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2"/>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55" name="Google Shape;7555;p62"/>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556" name="Google Shape;7556;p62"/>
          <p:cNvGrpSpPr/>
          <p:nvPr/>
        </p:nvGrpSpPr>
        <p:grpSpPr>
          <a:xfrm>
            <a:off x="6834882" y="3698522"/>
            <a:ext cx="1583206" cy="475705"/>
            <a:chOff x="6953919" y="3907920"/>
            <a:chExt cx="1377300" cy="475705"/>
          </a:xfrm>
        </p:grpSpPr>
        <p:cxnSp>
          <p:nvCxnSpPr>
            <p:cNvPr id="7557" name="Google Shape;7557;p62"/>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558" name="Google Shape;7558;p62"/>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559" name="Google Shape;7559;p62"/>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560" name="Google Shape;7560;p62"/>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561" name="Google Shape;7561;p62"/>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562" name="Google Shape;7562;p62"/>
          <p:cNvGrpSpPr/>
          <p:nvPr/>
        </p:nvGrpSpPr>
        <p:grpSpPr>
          <a:xfrm>
            <a:off x="2338470" y="2459668"/>
            <a:ext cx="836286" cy="824529"/>
            <a:chOff x="2389399" y="2595741"/>
            <a:chExt cx="812796" cy="801369"/>
          </a:xfrm>
        </p:grpSpPr>
        <p:grpSp>
          <p:nvGrpSpPr>
            <p:cNvPr id="7563" name="Google Shape;7563;p62"/>
            <p:cNvGrpSpPr/>
            <p:nvPr/>
          </p:nvGrpSpPr>
          <p:grpSpPr>
            <a:xfrm>
              <a:off x="2492145" y="2881565"/>
              <a:ext cx="607300" cy="229751"/>
              <a:chOff x="2492145" y="2881565"/>
              <a:chExt cx="607300" cy="229751"/>
            </a:xfrm>
          </p:grpSpPr>
          <p:sp>
            <p:nvSpPr>
              <p:cNvPr id="7564" name="Google Shape;7564;p62"/>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2"/>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2"/>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62"/>
            <p:cNvGrpSpPr/>
            <p:nvPr/>
          </p:nvGrpSpPr>
          <p:grpSpPr>
            <a:xfrm>
              <a:off x="2389399" y="2595741"/>
              <a:ext cx="812796" cy="296825"/>
              <a:chOff x="2389399" y="2595741"/>
              <a:chExt cx="812796" cy="296825"/>
            </a:xfrm>
          </p:grpSpPr>
          <p:grpSp>
            <p:nvGrpSpPr>
              <p:cNvPr id="7568" name="Google Shape;7568;p62"/>
              <p:cNvGrpSpPr/>
              <p:nvPr/>
            </p:nvGrpSpPr>
            <p:grpSpPr>
              <a:xfrm>
                <a:off x="2389399" y="2595741"/>
                <a:ext cx="363638" cy="296825"/>
                <a:chOff x="2389399" y="2595741"/>
                <a:chExt cx="363638" cy="296825"/>
              </a:xfrm>
            </p:grpSpPr>
            <p:grpSp>
              <p:nvGrpSpPr>
                <p:cNvPr id="7569" name="Google Shape;7569;p62"/>
                <p:cNvGrpSpPr/>
                <p:nvPr/>
              </p:nvGrpSpPr>
              <p:grpSpPr>
                <a:xfrm>
                  <a:off x="2493852" y="2794333"/>
                  <a:ext cx="259185" cy="98232"/>
                  <a:chOff x="2493852" y="2794333"/>
                  <a:chExt cx="259185" cy="98232"/>
                </a:xfrm>
              </p:grpSpPr>
              <p:sp>
                <p:nvSpPr>
                  <p:cNvPr id="7570" name="Google Shape;7570;p62"/>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2"/>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2"/>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62"/>
                <p:cNvGrpSpPr/>
                <p:nvPr/>
              </p:nvGrpSpPr>
              <p:grpSpPr>
                <a:xfrm>
                  <a:off x="2389399" y="2595741"/>
                  <a:ext cx="224343" cy="182054"/>
                  <a:chOff x="2389399" y="2595741"/>
                  <a:chExt cx="224343" cy="182054"/>
                </a:xfrm>
              </p:grpSpPr>
              <p:sp>
                <p:nvSpPr>
                  <p:cNvPr id="7574" name="Google Shape;7574;p62"/>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2"/>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6" name="Google Shape;7576;p62"/>
              <p:cNvGrpSpPr/>
              <p:nvPr/>
            </p:nvGrpSpPr>
            <p:grpSpPr>
              <a:xfrm>
                <a:off x="2683630" y="2595741"/>
                <a:ext cx="224334" cy="296825"/>
                <a:chOff x="2683630" y="2595741"/>
                <a:chExt cx="224334" cy="296825"/>
              </a:xfrm>
            </p:grpSpPr>
            <p:grpSp>
              <p:nvGrpSpPr>
                <p:cNvPr id="7577" name="Google Shape;7577;p62"/>
                <p:cNvGrpSpPr/>
                <p:nvPr/>
              </p:nvGrpSpPr>
              <p:grpSpPr>
                <a:xfrm>
                  <a:off x="2788083" y="2794333"/>
                  <a:ext cx="15356" cy="98232"/>
                  <a:chOff x="2788083" y="2794333"/>
                  <a:chExt cx="15356" cy="98232"/>
                </a:xfrm>
              </p:grpSpPr>
              <p:sp>
                <p:nvSpPr>
                  <p:cNvPr id="7578" name="Google Shape;7578;p62"/>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2"/>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2"/>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62"/>
                <p:cNvGrpSpPr/>
                <p:nvPr/>
              </p:nvGrpSpPr>
              <p:grpSpPr>
                <a:xfrm>
                  <a:off x="2683630" y="2595741"/>
                  <a:ext cx="224334" cy="182054"/>
                  <a:chOff x="2683630" y="2595741"/>
                  <a:chExt cx="224334" cy="182054"/>
                </a:xfrm>
              </p:grpSpPr>
              <p:sp>
                <p:nvSpPr>
                  <p:cNvPr id="7582" name="Google Shape;7582;p62"/>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2"/>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4" name="Google Shape;7584;p62"/>
              <p:cNvGrpSpPr/>
              <p:nvPr/>
            </p:nvGrpSpPr>
            <p:grpSpPr>
              <a:xfrm>
                <a:off x="2838475" y="2595741"/>
                <a:ext cx="363719" cy="296825"/>
                <a:chOff x="2838475" y="2595741"/>
                <a:chExt cx="363719" cy="296825"/>
              </a:xfrm>
            </p:grpSpPr>
            <p:grpSp>
              <p:nvGrpSpPr>
                <p:cNvPr id="7585" name="Google Shape;7585;p62"/>
                <p:cNvGrpSpPr/>
                <p:nvPr/>
              </p:nvGrpSpPr>
              <p:grpSpPr>
                <a:xfrm>
                  <a:off x="2838475" y="2794333"/>
                  <a:ext cx="259185" cy="98232"/>
                  <a:chOff x="2838475" y="2794333"/>
                  <a:chExt cx="259185" cy="98232"/>
                </a:xfrm>
              </p:grpSpPr>
              <p:sp>
                <p:nvSpPr>
                  <p:cNvPr id="7586" name="Google Shape;7586;p62"/>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2"/>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2"/>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62"/>
                <p:cNvGrpSpPr/>
                <p:nvPr/>
              </p:nvGrpSpPr>
              <p:grpSpPr>
                <a:xfrm>
                  <a:off x="2977852" y="2595741"/>
                  <a:ext cx="224343" cy="182054"/>
                  <a:chOff x="2977852" y="2595741"/>
                  <a:chExt cx="224343" cy="182054"/>
                </a:xfrm>
              </p:grpSpPr>
              <p:sp>
                <p:nvSpPr>
                  <p:cNvPr id="7590" name="Google Shape;7590;p62"/>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2"/>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92" name="Google Shape;7592;p62"/>
            <p:cNvGrpSpPr/>
            <p:nvPr/>
          </p:nvGrpSpPr>
          <p:grpSpPr>
            <a:xfrm>
              <a:off x="2389399" y="3100241"/>
              <a:ext cx="812796" cy="296869"/>
              <a:chOff x="2389399" y="3100241"/>
              <a:chExt cx="812796" cy="296869"/>
            </a:xfrm>
          </p:grpSpPr>
          <p:grpSp>
            <p:nvGrpSpPr>
              <p:cNvPr id="7593" name="Google Shape;7593;p62"/>
              <p:cNvGrpSpPr/>
              <p:nvPr/>
            </p:nvGrpSpPr>
            <p:grpSpPr>
              <a:xfrm>
                <a:off x="2683630" y="3100241"/>
                <a:ext cx="224334" cy="296869"/>
                <a:chOff x="2683630" y="3100241"/>
                <a:chExt cx="224334" cy="296869"/>
              </a:xfrm>
            </p:grpSpPr>
            <p:grpSp>
              <p:nvGrpSpPr>
                <p:cNvPr id="7594" name="Google Shape;7594;p62"/>
                <p:cNvGrpSpPr/>
                <p:nvPr/>
              </p:nvGrpSpPr>
              <p:grpSpPr>
                <a:xfrm>
                  <a:off x="2788083" y="3100241"/>
                  <a:ext cx="15356" cy="98237"/>
                  <a:chOff x="2788083" y="3100241"/>
                  <a:chExt cx="15356" cy="98237"/>
                </a:xfrm>
              </p:grpSpPr>
              <p:sp>
                <p:nvSpPr>
                  <p:cNvPr id="7595" name="Google Shape;7595;p62"/>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2"/>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2"/>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62"/>
                <p:cNvGrpSpPr/>
                <p:nvPr/>
              </p:nvGrpSpPr>
              <p:grpSpPr>
                <a:xfrm>
                  <a:off x="2683630" y="3215065"/>
                  <a:ext cx="224334" cy="182045"/>
                  <a:chOff x="2683630" y="3215065"/>
                  <a:chExt cx="224334" cy="182045"/>
                </a:xfrm>
              </p:grpSpPr>
              <p:sp>
                <p:nvSpPr>
                  <p:cNvPr id="7599" name="Google Shape;7599;p62"/>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2"/>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1" name="Google Shape;7601;p62"/>
              <p:cNvGrpSpPr/>
              <p:nvPr/>
            </p:nvGrpSpPr>
            <p:grpSpPr>
              <a:xfrm>
                <a:off x="2389399" y="3100241"/>
                <a:ext cx="363638" cy="296869"/>
                <a:chOff x="2389399" y="3100241"/>
                <a:chExt cx="363638" cy="296869"/>
              </a:xfrm>
            </p:grpSpPr>
            <p:grpSp>
              <p:nvGrpSpPr>
                <p:cNvPr id="7602" name="Google Shape;7602;p62"/>
                <p:cNvGrpSpPr/>
                <p:nvPr/>
              </p:nvGrpSpPr>
              <p:grpSpPr>
                <a:xfrm>
                  <a:off x="2493852" y="3100241"/>
                  <a:ext cx="259185" cy="98237"/>
                  <a:chOff x="2493852" y="3100241"/>
                  <a:chExt cx="259185" cy="98237"/>
                </a:xfrm>
              </p:grpSpPr>
              <p:sp>
                <p:nvSpPr>
                  <p:cNvPr id="7603" name="Google Shape;7603;p62"/>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2"/>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2"/>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62"/>
                <p:cNvGrpSpPr/>
                <p:nvPr/>
              </p:nvGrpSpPr>
              <p:grpSpPr>
                <a:xfrm>
                  <a:off x="2389399" y="3215065"/>
                  <a:ext cx="224343" cy="182045"/>
                  <a:chOff x="2389399" y="3215065"/>
                  <a:chExt cx="224343" cy="182045"/>
                </a:xfrm>
              </p:grpSpPr>
              <p:sp>
                <p:nvSpPr>
                  <p:cNvPr id="7607" name="Google Shape;7607;p62"/>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2"/>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9" name="Google Shape;7609;p62"/>
              <p:cNvGrpSpPr/>
              <p:nvPr/>
            </p:nvGrpSpPr>
            <p:grpSpPr>
              <a:xfrm>
                <a:off x="2838475" y="3100241"/>
                <a:ext cx="363719" cy="296869"/>
                <a:chOff x="2838475" y="3100241"/>
                <a:chExt cx="363719" cy="296869"/>
              </a:xfrm>
            </p:grpSpPr>
            <p:grpSp>
              <p:nvGrpSpPr>
                <p:cNvPr id="7610" name="Google Shape;7610;p62"/>
                <p:cNvGrpSpPr/>
                <p:nvPr/>
              </p:nvGrpSpPr>
              <p:grpSpPr>
                <a:xfrm>
                  <a:off x="2838475" y="3100241"/>
                  <a:ext cx="259185" cy="98237"/>
                  <a:chOff x="2838475" y="3100241"/>
                  <a:chExt cx="259185" cy="98237"/>
                </a:xfrm>
              </p:grpSpPr>
              <p:sp>
                <p:nvSpPr>
                  <p:cNvPr id="7611" name="Google Shape;7611;p62"/>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2"/>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2"/>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62"/>
                <p:cNvGrpSpPr/>
                <p:nvPr/>
              </p:nvGrpSpPr>
              <p:grpSpPr>
                <a:xfrm>
                  <a:off x="2977852" y="3215065"/>
                  <a:ext cx="224343" cy="182045"/>
                  <a:chOff x="2977852" y="3215065"/>
                  <a:chExt cx="224343" cy="182045"/>
                </a:xfrm>
              </p:grpSpPr>
              <p:sp>
                <p:nvSpPr>
                  <p:cNvPr id="7615" name="Google Shape;7615;p62"/>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2"/>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0" name="Shape 7620"/>
        <p:cNvGrpSpPr/>
        <p:nvPr/>
      </p:nvGrpSpPr>
      <p:grpSpPr>
        <a:xfrm>
          <a:off x="0" y="0"/>
          <a:ext cx="0" cy="0"/>
          <a:chOff x="0" y="0"/>
          <a:chExt cx="0" cy="0"/>
        </a:xfrm>
      </p:grpSpPr>
      <p:grpSp>
        <p:nvGrpSpPr>
          <p:cNvPr id="7621" name="Google Shape;7621;p63"/>
          <p:cNvGrpSpPr/>
          <p:nvPr/>
        </p:nvGrpSpPr>
        <p:grpSpPr>
          <a:xfrm>
            <a:off x="702088" y="3155922"/>
            <a:ext cx="2390414" cy="1024800"/>
            <a:chOff x="728925" y="3296613"/>
            <a:chExt cx="2390414" cy="1024800"/>
          </a:xfrm>
        </p:grpSpPr>
        <p:grpSp>
          <p:nvGrpSpPr>
            <p:cNvPr id="7622" name="Google Shape;7622;p63"/>
            <p:cNvGrpSpPr/>
            <p:nvPr/>
          </p:nvGrpSpPr>
          <p:grpSpPr>
            <a:xfrm>
              <a:off x="728925" y="3619800"/>
              <a:ext cx="2390414" cy="500893"/>
              <a:chOff x="728925" y="3619800"/>
              <a:chExt cx="2390414" cy="500893"/>
            </a:xfrm>
          </p:grpSpPr>
          <p:sp>
            <p:nvSpPr>
              <p:cNvPr id="7623" name="Google Shape;7623;p63"/>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24" name="Google Shape;7624;p63"/>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625" name="Google Shape;7625;p63"/>
            <p:cNvGrpSpPr/>
            <p:nvPr/>
          </p:nvGrpSpPr>
          <p:grpSpPr>
            <a:xfrm>
              <a:off x="1348050" y="3296613"/>
              <a:ext cx="1706152" cy="1024800"/>
              <a:chOff x="1348050" y="3296613"/>
              <a:chExt cx="1706152" cy="1024800"/>
            </a:xfrm>
          </p:grpSpPr>
          <p:sp>
            <p:nvSpPr>
              <p:cNvPr id="7626" name="Google Shape;7626;p63"/>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27" name="Google Shape;7627;p63"/>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28" name="Google Shape;7628;p63"/>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29" name="Google Shape;7629;p63"/>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630" name="Google Shape;7630;p63"/>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631" name="Google Shape;7631;p63"/>
            <p:cNvGrpSpPr/>
            <p:nvPr/>
          </p:nvGrpSpPr>
          <p:grpSpPr>
            <a:xfrm>
              <a:off x="1455707" y="3654858"/>
              <a:ext cx="1491150" cy="417657"/>
              <a:chOff x="1455707" y="3654858"/>
              <a:chExt cx="1491150" cy="417657"/>
            </a:xfrm>
          </p:grpSpPr>
          <p:sp>
            <p:nvSpPr>
              <p:cNvPr id="7632" name="Google Shape;7632;p63"/>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3"/>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3"/>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3"/>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3"/>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3"/>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3"/>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3"/>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3"/>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3"/>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3"/>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3"/>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3"/>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3"/>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3"/>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3"/>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3"/>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3"/>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3"/>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3"/>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652" name="Google Shape;7652;p63"/>
          <p:cNvGraphicFramePr/>
          <p:nvPr/>
        </p:nvGraphicFramePr>
        <p:xfrm>
          <a:off x="5937787" y="2153834"/>
          <a:ext cx="3000000" cy="3000000"/>
        </p:xfrm>
        <a:graphic>
          <a:graphicData uri="http://schemas.openxmlformats.org/drawingml/2006/table">
            <a:tbl>
              <a:tblPr>
                <a:noFill/>
                <a:tableStyleId>{F5019697-BF15-4C53-BD9A-943356397D5B}</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653" name="Google Shape;7653;p63"/>
          <p:cNvGrpSpPr/>
          <p:nvPr/>
        </p:nvGrpSpPr>
        <p:grpSpPr>
          <a:xfrm>
            <a:off x="710464" y="981599"/>
            <a:ext cx="2396505" cy="976502"/>
            <a:chOff x="749309" y="1112739"/>
            <a:chExt cx="2371603" cy="976502"/>
          </a:xfrm>
        </p:grpSpPr>
        <p:grpSp>
          <p:nvGrpSpPr>
            <p:cNvPr id="7654" name="Google Shape;7654;p63"/>
            <p:cNvGrpSpPr/>
            <p:nvPr/>
          </p:nvGrpSpPr>
          <p:grpSpPr>
            <a:xfrm>
              <a:off x="1092126" y="1112739"/>
              <a:ext cx="2028786" cy="975464"/>
              <a:chOff x="1092126" y="1112739"/>
              <a:chExt cx="2028786" cy="975464"/>
            </a:xfrm>
          </p:grpSpPr>
          <p:sp>
            <p:nvSpPr>
              <p:cNvPr id="7655" name="Google Shape;7655;p63"/>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3"/>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3"/>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3"/>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3"/>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3"/>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3"/>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3"/>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3"/>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3"/>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3"/>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3"/>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3"/>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3"/>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3"/>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3"/>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3"/>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3"/>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3"/>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3"/>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3"/>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3"/>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3"/>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3"/>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63"/>
            <p:cNvGrpSpPr/>
            <p:nvPr/>
          </p:nvGrpSpPr>
          <p:grpSpPr>
            <a:xfrm>
              <a:off x="749309" y="1112739"/>
              <a:ext cx="314700" cy="975464"/>
              <a:chOff x="749309" y="1112739"/>
              <a:chExt cx="314700" cy="975464"/>
            </a:xfrm>
          </p:grpSpPr>
          <p:sp>
            <p:nvSpPr>
              <p:cNvPr id="7680" name="Google Shape;7680;p63"/>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3"/>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3"/>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3"/>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4" name="Google Shape;7684;p6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688" name="Google Shape;7688;p63"/>
          <p:cNvGraphicFramePr/>
          <p:nvPr/>
        </p:nvGraphicFramePr>
        <p:xfrm>
          <a:off x="5937812" y="981584"/>
          <a:ext cx="3000000" cy="3000000"/>
        </p:xfrm>
        <a:graphic>
          <a:graphicData uri="http://schemas.openxmlformats.org/drawingml/2006/table">
            <a:tbl>
              <a:tblPr>
                <a:noFill/>
                <a:tableStyleId>{F5019697-BF15-4C53-BD9A-943356397D5B}</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689" name="Google Shape;7689;p63"/>
          <p:cNvGraphicFramePr/>
          <p:nvPr/>
        </p:nvGraphicFramePr>
        <p:xfrm>
          <a:off x="3358675" y="2153834"/>
          <a:ext cx="3000000" cy="3000000"/>
        </p:xfrm>
        <a:graphic>
          <a:graphicData uri="http://schemas.openxmlformats.org/drawingml/2006/table">
            <a:tbl>
              <a:tblPr>
                <a:noFill/>
                <a:tableStyleId>{F5019697-BF15-4C53-BD9A-943356397D5B}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690" name="Google Shape;7690;p63"/>
          <p:cNvGrpSpPr/>
          <p:nvPr/>
        </p:nvGrpSpPr>
        <p:grpSpPr>
          <a:xfrm>
            <a:off x="3360661" y="3144795"/>
            <a:ext cx="2363377" cy="1047062"/>
            <a:chOff x="3358399" y="3285485"/>
            <a:chExt cx="2363377" cy="1047062"/>
          </a:xfrm>
        </p:grpSpPr>
        <p:grpSp>
          <p:nvGrpSpPr>
            <p:cNvPr id="7691" name="Google Shape;7691;p63"/>
            <p:cNvGrpSpPr/>
            <p:nvPr/>
          </p:nvGrpSpPr>
          <p:grpSpPr>
            <a:xfrm>
              <a:off x="3358412" y="3285485"/>
              <a:ext cx="2363244" cy="139500"/>
              <a:chOff x="3358412" y="3285485"/>
              <a:chExt cx="2363244" cy="139500"/>
            </a:xfrm>
          </p:grpSpPr>
          <p:sp>
            <p:nvSpPr>
              <p:cNvPr id="7692" name="Google Shape;7692;p63"/>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3"/>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3"/>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3"/>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3"/>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63"/>
            <p:cNvGrpSpPr/>
            <p:nvPr/>
          </p:nvGrpSpPr>
          <p:grpSpPr>
            <a:xfrm>
              <a:off x="3358412" y="3466996"/>
              <a:ext cx="2363244" cy="139500"/>
              <a:chOff x="3358412" y="3466996"/>
              <a:chExt cx="2363244" cy="139500"/>
            </a:xfrm>
          </p:grpSpPr>
          <p:sp>
            <p:nvSpPr>
              <p:cNvPr id="7698" name="Google Shape;7698;p63"/>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3"/>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3"/>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3"/>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3"/>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63"/>
            <p:cNvGrpSpPr/>
            <p:nvPr/>
          </p:nvGrpSpPr>
          <p:grpSpPr>
            <a:xfrm>
              <a:off x="3358412" y="3648507"/>
              <a:ext cx="2363244" cy="139500"/>
              <a:chOff x="3358412" y="3648507"/>
              <a:chExt cx="2363244" cy="139500"/>
            </a:xfrm>
          </p:grpSpPr>
          <p:sp>
            <p:nvSpPr>
              <p:cNvPr id="7704" name="Google Shape;7704;p63"/>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3"/>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3"/>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3"/>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3"/>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63"/>
            <p:cNvGrpSpPr/>
            <p:nvPr/>
          </p:nvGrpSpPr>
          <p:grpSpPr>
            <a:xfrm>
              <a:off x="3358412" y="3830018"/>
              <a:ext cx="2363244" cy="139500"/>
              <a:chOff x="3358412" y="3830018"/>
              <a:chExt cx="2363244" cy="139500"/>
            </a:xfrm>
          </p:grpSpPr>
          <p:sp>
            <p:nvSpPr>
              <p:cNvPr id="7710" name="Google Shape;7710;p63"/>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3"/>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3"/>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3"/>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3"/>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63"/>
            <p:cNvGrpSpPr/>
            <p:nvPr/>
          </p:nvGrpSpPr>
          <p:grpSpPr>
            <a:xfrm>
              <a:off x="3358399" y="4011514"/>
              <a:ext cx="2363377" cy="139537"/>
              <a:chOff x="3294800" y="4134603"/>
              <a:chExt cx="2638876" cy="152400"/>
            </a:xfrm>
          </p:grpSpPr>
          <p:sp>
            <p:nvSpPr>
              <p:cNvPr id="7716" name="Google Shape;7716;p6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63"/>
            <p:cNvGrpSpPr/>
            <p:nvPr/>
          </p:nvGrpSpPr>
          <p:grpSpPr>
            <a:xfrm>
              <a:off x="3358399" y="4193010"/>
              <a:ext cx="2363377" cy="139537"/>
              <a:chOff x="3294800" y="4134603"/>
              <a:chExt cx="2638876" cy="152400"/>
            </a:xfrm>
          </p:grpSpPr>
          <p:sp>
            <p:nvSpPr>
              <p:cNvPr id="7722" name="Google Shape;7722;p6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727" name="Google Shape;7727;p63"/>
          <p:cNvGraphicFramePr/>
          <p:nvPr/>
        </p:nvGraphicFramePr>
        <p:xfrm>
          <a:off x="711463" y="2153834"/>
          <a:ext cx="3000000" cy="3000000"/>
        </p:xfrm>
        <a:graphic>
          <a:graphicData uri="http://schemas.openxmlformats.org/drawingml/2006/table">
            <a:tbl>
              <a:tblPr>
                <a:noFill/>
                <a:tableStyleId>{F5019697-BF15-4C53-BD9A-943356397D5B}</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728" name="Google Shape;7728;p63"/>
          <p:cNvGrpSpPr/>
          <p:nvPr/>
        </p:nvGrpSpPr>
        <p:grpSpPr>
          <a:xfrm>
            <a:off x="4161132" y="2557649"/>
            <a:ext cx="1302095" cy="60959"/>
            <a:chOff x="3558802" y="4011427"/>
            <a:chExt cx="1866000" cy="111300"/>
          </a:xfrm>
        </p:grpSpPr>
        <p:sp>
          <p:nvSpPr>
            <p:cNvPr id="7729" name="Google Shape;7729;p6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63"/>
          <p:cNvGrpSpPr/>
          <p:nvPr/>
        </p:nvGrpSpPr>
        <p:grpSpPr>
          <a:xfrm>
            <a:off x="4706620" y="2839808"/>
            <a:ext cx="914340" cy="60959"/>
            <a:chOff x="3558802" y="4011427"/>
            <a:chExt cx="1866000" cy="111300"/>
          </a:xfrm>
        </p:grpSpPr>
        <p:sp>
          <p:nvSpPr>
            <p:cNvPr id="7732" name="Google Shape;7732;p6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63"/>
          <p:cNvGrpSpPr/>
          <p:nvPr/>
        </p:nvGrpSpPr>
        <p:grpSpPr>
          <a:xfrm>
            <a:off x="5871419" y="3167606"/>
            <a:ext cx="2522867" cy="1001454"/>
            <a:chOff x="1904318" y="789980"/>
            <a:chExt cx="1489472" cy="606868"/>
          </a:xfrm>
        </p:grpSpPr>
        <p:cxnSp>
          <p:nvCxnSpPr>
            <p:cNvPr id="7735" name="Google Shape;7735;p6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736" name="Google Shape;7736;p6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737" name="Google Shape;7737;p6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738" name="Google Shape;7738;p6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739" name="Google Shape;7739;p6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740" name="Google Shape;7740;p6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741" name="Google Shape;7741;p6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742" name="Google Shape;7742;p6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749" name="Google Shape;7749;p6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750" name="Google Shape;7750;p6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751" name="Google Shape;7751;p6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2" name="Google Shape;7752;p63"/>
          <p:cNvGrpSpPr/>
          <p:nvPr/>
        </p:nvGrpSpPr>
        <p:grpSpPr>
          <a:xfrm>
            <a:off x="3355824" y="951642"/>
            <a:ext cx="2363393" cy="1005865"/>
            <a:chOff x="3292400" y="1193188"/>
            <a:chExt cx="2615240" cy="1131075"/>
          </a:xfrm>
        </p:grpSpPr>
        <p:sp>
          <p:nvSpPr>
            <p:cNvPr id="7753" name="Google Shape;7753;p63"/>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54" name="Google Shape;7754;p63"/>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55" name="Google Shape;7755;p63"/>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756" name="Google Shape;7756;p63"/>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757" name="Google Shape;7757;p63"/>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758" name="Google Shape;7758;p63"/>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759" name="Google Shape;7759;p63"/>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760" name="Google Shape;7760;p63"/>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761" name="Google Shape;7761;p63"/>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762" name="Google Shape;7762;p63"/>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763" name="Google Shape;7763;p63"/>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64" name="Google Shape;7764;p63"/>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765" name="Google Shape;7765;p63"/>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766" name="Google Shape;7766;p63"/>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767" name="Google Shape;7767;p63"/>
            <p:cNvGrpSpPr/>
            <p:nvPr/>
          </p:nvGrpSpPr>
          <p:grpSpPr>
            <a:xfrm>
              <a:off x="3748438" y="1378608"/>
              <a:ext cx="2159202" cy="903971"/>
              <a:chOff x="1683525" y="2179850"/>
              <a:chExt cx="4519050" cy="2134525"/>
            </a:xfrm>
          </p:grpSpPr>
          <p:sp>
            <p:nvSpPr>
              <p:cNvPr id="7768" name="Google Shape;7768;p6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69" name="Google Shape;7769;p6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0" name="Google Shape;7770;p6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1" name="Google Shape;7771;p6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2" name="Google Shape;7772;p6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3" name="Google Shape;7773;p6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4" name="Google Shape;7774;p6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5" name="Google Shape;7775;p6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6" name="Google Shape;7776;p6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7" name="Google Shape;7777;p6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8" name="Google Shape;7778;p6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779" name="Google Shape;7779;p6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3" name="Shape 7783"/>
        <p:cNvGrpSpPr/>
        <p:nvPr/>
      </p:nvGrpSpPr>
      <p:grpSpPr>
        <a:xfrm>
          <a:off x="0" y="0"/>
          <a:ext cx="0" cy="0"/>
          <a:chOff x="0" y="0"/>
          <a:chExt cx="0" cy="0"/>
        </a:xfrm>
      </p:grpSpPr>
      <p:grpSp>
        <p:nvGrpSpPr>
          <p:cNvPr id="7784" name="Google Shape;7784;p64"/>
          <p:cNvGrpSpPr/>
          <p:nvPr/>
        </p:nvGrpSpPr>
        <p:grpSpPr>
          <a:xfrm>
            <a:off x="4796690" y="970938"/>
            <a:ext cx="745431" cy="718863"/>
            <a:chOff x="4249973" y="1201875"/>
            <a:chExt cx="1958568" cy="1888762"/>
          </a:xfrm>
        </p:grpSpPr>
        <p:sp>
          <p:nvSpPr>
            <p:cNvPr id="7785" name="Google Shape;7785;p6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6" name="Google Shape;7786;p64"/>
            <p:cNvGrpSpPr/>
            <p:nvPr/>
          </p:nvGrpSpPr>
          <p:grpSpPr>
            <a:xfrm>
              <a:off x="5853086" y="1789142"/>
              <a:ext cx="355454" cy="1048099"/>
              <a:chOff x="5576108" y="2016725"/>
              <a:chExt cx="565200" cy="1666560"/>
            </a:xfrm>
          </p:grpSpPr>
          <p:sp>
            <p:nvSpPr>
              <p:cNvPr id="7787" name="Google Shape;7787;p6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88" name="Google Shape;7788;p6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64"/>
            <p:cNvGrpSpPr/>
            <p:nvPr/>
          </p:nvGrpSpPr>
          <p:grpSpPr>
            <a:xfrm>
              <a:off x="4869455" y="2691676"/>
              <a:ext cx="1013897" cy="398961"/>
              <a:chOff x="4012057" y="3451825"/>
              <a:chExt cx="1612175" cy="634379"/>
            </a:xfrm>
          </p:grpSpPr>
          <p:sp>
            <p:nvSpPr>
              <p:cNvPr id="7790" name="Google Shape;7790;p6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91" name="Google Shape;7791;p6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64"/>
            <p:cNvGrpSpPr/>
            <p:nvPr/>
          </p:nvGrpSpPr>
          <p:grpSpPr>
            <a:xfrm>
              <a:off x="4276937" y="2155961"/>
              <a:ext cx="651965" cy="891358"/>
              <a:chOff x="3069908" y="2599997"/>
              <a:chExt cx="1036675" cy="1417328"/>
            </a:xfrm>
          </p:grpSpPr>
          <p:sp>
            <p:nvSpPr>
              <p:cNvPr id="7793" name="Google Shape;7793;p6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94" name="Google Shape;7794;p6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64"/>
            <p:cNvGrpSpPr/>
            <p:nvPr/>
          </p:nvGrpSpPr>
          <p:grpSpPr>
            <a:xfrm>
              <a:off x="5054918" y="1201875"/>
              <a:ext cx="999548" cy="602711"/>
              <a:chOff x="4306958" y="1082925"/>
              <a:chExt cx="1589359" cy="958358"/>
            </a:xfrm>
          </p:grpSpPr>
          <p:sp>
            <p:nvSpPr>
              <p:cNvPr id="7796" name="Google Shape;7796;p6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797" name="Google Shape;7797;p6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64"/>
            <p:cNvGrpSpPr/>
            <p:nvPr/>
          </p:nvGrpSpPr>
          <p:grpSpPr>
            <a:xfrm>
              <a:off x="4249973" y="1303451"/>
              <a:ext cx="799317" cy="841334"/>
              <a:chOff x="3027033" y="1244439"/>
              <a:chExt cx="1270977" cy="1337786"/>
            </a:xfrm>
          </p:grpSpPr>
          <p:sp>
            <p:nvSpPr>
              <p:cNvPr id="7799" name="Google Shape;7799;p6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800" name="Google Shape;7800;p6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1" name="Google Shape;7801;p64"/>
          <p:cNvGrpSpPr/>
          <p:nvPr/>
        </p:nvGrpSpPr>
        <p:grpSpPr>
          <a:xfrm>
            <a:off x="713063" y="1849388"/>
            <a:ext cx="761767" cy="729896"/>
            <a:chOff x="2657744" y="2337745"/>
            <a:chExt cx="832987" cy="798137"/>
          </a:xfrm>
        </p:grpSpPr>
        <p:sp>
          <p:nvSpPr>
            <p:cNvPr id="7802" name="Google Shape;7802;p64"/>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4"/>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4"/>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64"/>
          <p:cNvGrpSpPr/>
          <p:nvPr/>
        </p:nvGrpSpPr>
        <p:grpSpPr>
          <a:xfrm>
            <a:off x="3224027" y="1852594"/>
            <a:ext cx="685569" cy="723586"/>
            <a:chOff x="3398134" y="2057755"/>
            <a:chExt cx="704087" cy="743130"/>
          </a:xfrm>
        </p:grpSpPr>
        <p:grpSp>
          <p:nvGrpSpPr>
            <p:cNvPr id="7809" name="Google Shape;7809;p64"/>
            <p:cNvGrpSpPr/>
            <p:nvPr/>
          </p:nvGrpSpPr>
          <p:grpSpPr>
            <a:xfrm>
              <a:off x="3398134" y="2290183"/>
              <a:ext cx="315300" cy="219900"/>
              <a:chOff x="3398134" y="2290183"/>
              <a:chExt cx="315300" cy="219900"/>
            </a:xfrm>
          </p:grpSpPr>
          <p:sp>
            <p:nvSpPr>
              <p:cNvPr id="7810" name="Google Shape;7810;p64"/>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11" name="Google Shape;7811;p64"/>
              <p:cNvCxnSpPr>
                <a:stCxn id="7810"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812" name="Google Shape;7812;p64"/>
            <p:cNvGrpSpPr/>
            <p:nvPr/>
          </p:nvGrpSpPr>
          <p:grpSpPr>
            <a:xfrm>
              <a:off x="3547823" y="2467358"/>
              <a:ext cx="219900" cy="333527"/>
              <a:chOff x="3547823" y="2467358"/>
              <a:chExt cx="219900" cy="333527"/>
            </a:xfrm>
          </p:grpSpPr>
          <p:sp>
            <p:nvSpPr>
              <p:cNvPr id="7813" name="Google Shape;7813;p64"/>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14" name="Google Shape;7814;p64"/>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815" name="Google Shape;7815;p64"/>
            <p:cNvGrpSpPr/>
            <p:nvPr/>
          </p:nvGrpSpPr>
          <p:grpSpPr>
            <a:xfrm>
              <a:off x="3734138" y="2467358"/>
              <a:ext cx="219900" cy="333527"/>
              <a:chOff x="3734138" y="2467358"/>
              <a:chExt cx="219900" cy="333527"/>
            </a:xfrm>
          </p:grpSpPr>
          <p:sp>
            <p:nvSpPr>
              <p:cNvPr id="7816" name="Google Shape;7816;p64"/>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17" name="Google Shape;7817;p64"/>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818" name="Google Shape;7818;p64"/>
            <p:cNvGrpSpPr/>
            <p:nvPr/>
          </p:nvGrpSpPr>
          <p:grpSpPr>
            <a:xfrm>
              <a:off x="3787560" y="2288011"/>
              <a:ext cx="314661" cy="219900"/>
              <a:chOff x="3787560" y="2288011"/>
              <a:chExt cx="314661" cy="219900"/>
            </a:xfrm>
          </p:grpSpPr>
          <p:sp>
            <p:nvSpPr>
              <p:cNvPr id="7819" name="Google Shape;7819;p64"/>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820" name="Google Shape;7820;p64"/>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821" name="Google Shape;7821;p64"/>
            <p:cNvGrpSpPr/>
            <p:nvPr/>
          </p:nvGrpSpPr>
          <p:grpSpPr>
            <a:xfrm>
              <a:off x="3637290" y="2057755"/>
              <a:ext cx="219900" cy="335499"/>
              <a:chOff x="3637290" y="2057755"/>
              <a:chExt cx="219900" cy="335499"/>
            </a:xfrm>
          </p:grpSpPr>
          <p:sp>
            <p:nvSpPr>
              <p:cNvPr id="7822" name="Google Shape;7822;p64"/>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823" name="Google Shape;7823;p64"/>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824" name="Google Shape;7824;p64"/>
          <p:cNvGrpSpPr/>
          <p:nvPr/>
        </p:nvGrpSpPr>
        <p:grpSpPr>
          <a:xfrm>
            <a:off x="4899249" y="1859290"/>
            <a:ext cx="710153" cy="710153"/>
            <a:chOff x="5007123" y="2079403"/>
            <a:chExt cx="687600" cy="687600"/>
          </a:xfrm>
        </p:grpSpPr>
        <p:sp>
          <p:nvSpPr>
            <p:cNvPr id="7825" name="Google Shape;7825;p6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64"/>
          <p:cNvGrpSpPr/>
          <p:nvPr/>
        </p:nvGrpSpPr>
        <p:grpSpPr>
          <a:xfrm>
            <a:off x="5708687" y="1853796"/>
            <a:ext cx="720998" cy="721183"/>
            <a:chOff x="5797446" y="2063053"/>
            <a:chExt cx="698100" cy="698280"/>
          </a:xfrm>
        </p:grpSpPr>
        <p:sp>
          <p:nvSpPr>
            <p:cNvPr id="7830" name="Google Shape;7830;p6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64"/>
          <p:cNvGrpSpPr/>
          <p:nvPr/>
        </p:nvGrpSpPr>
        <p:grpSpPr>
          <a:xfrm>
            <a:off x="8153834" y="3499401"/>
            <a:ext cx="280585" cy="673164"/>
            <a:chOff x="8075075" y="3754290"/>
            <a:chExt cx="255612" cy="613194"/>
          </a:xfrm>
        </p:grpSpPr>
        <p:grpSp>
          <p:nvGrpSpPr>
            <p:cNvPr id="7835" name="Google Shape;7835;p64"/>
            <p:cNvGrpSpPr/>
            <p:nvPr/>
          </p:nvGrpSpPr>
          <p:grpSpPr>
            <a:xfrm>
              <a:off x="8075075" y="3754290"/>
              <a:ext cx="255612" cy="613194"/>
              <a:chOff x="8075075" y="3754290"/>
              <a:chExt cx="255612" cy="613194"/>
            </a:xfrm>
          </p:grpSpPr>
          <p:sp>
            <p:nvSpPr>
              <p:cNvPr id="7836" name="Google Shape;7836;p6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8" name="Google Shape;7838;p6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64"/>
          <p:cNvGrpSpPr/>
          <p:nvPr/>
        </p:nvGrpSpPr>
        <p:grpSpPr>
          <a:xfrm>
            <a:off x="5270892" y="3488198"/>
            <a:ext cx="470352" cy="683745"/>
            <a:chOff x="1697726" y="3244179"/>
            <a:chExt cx="788124" cy="1146069"/>
          </a:xfrm>
        </p:grpSpPr>
        <p:sp>
          <p:nvSpPr>
            <p:cNvPr id="7840" name="Google Shape;7840;p6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2" name="Google Shape;7842;p64"/>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3" name="Google Shape;7843;p64"/>
          <p:cNvGrpSpPr/>
          <p:nvPr/>
        </p:nvGrpSpPr>
        <p:grpSpPr>
          <a:xfrm>
            <a:off x="5892043" y="3499400"/>
            <a:ext cx="293891" cy="293845"/>
            <a:chOff x="6134814" y="3754290"/>
            <a:chExt cx="293891" cy="293845"/>
          </a:xfrm>
        </p:grpSpPr>
        <p:sp>
          <p:nvSpPr>
            <p:cNvPr id="7844" name="Google Shape;7844;p6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64"/>
          <p:cNvGrpSpPr/>
          <p:nvPr/>
        </p:nvGrpSpPr>
        <p:grpSpPr>
          <a:xfrm>
            <a:off x="5892043" y="3878071"/>
            <a:ext cx="293891" cy="293891"/>
            <a:chOff x="6134814" y="4086186"/>
            <a:chExt cx="293891" cy="293891"/>
          </a:xfrm>
        </p:grpSpPr>
        <p:sp>
          <p:nvSpPr>
            <p:cNvPr id="7847" name="Google Shape;7847;p6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9" name="Google Shape;7849;p64"/>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4"/>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1" name="Google Shape;7851;p64"/>
          <p:cNvGrpSpPr/>
          <p:nvPr/>
        </p:nvGrpSpPr>
        <p:grpSpPr>
          <a:xfrm>
            <a:off x="7817018" y="2706764"/>
            <a:ext cx="622883" cy="621944"/>
            <a:chOff x="1187048" y="238125"/>
            <a:chExt cx="5256397" cy="5248476"/>
          </a:xfrm>
        </p:grpSpPr>
        <p:sp>
          <p:nvSpPr>
            <p:cNvPr id="7852" name="Google Shape;7852;p6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64"/>
          <p:cNvGrpSpPr/>
          <p:nvPr/>
        </p:nvGrpSpPr>
        <p:grpSpPr>
          <a:xfrm>
            <a:off x="2274123" y="2716372"/>
            <a:ext cx="1310987" cy="612407"/>
            <a:chOff x="238125" y="1188750"/>
            <a:chExt cx="7140450" cy="3335550"/>
          </a:xfrm>
        </p:grpSpPr>
        <p:sp>
          <p:nvSpPr>
            <p:cNvPr id="7857" name="Google Shape;7857;p6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64"/>
          <p:cNvGrpSpPr/>
          <p:nvPr/>
        </p:nvGrpSpPr>
        <p:grpSpPr>
          <a:xfrm>
            <a:off x="6599995" y="2706927"/>
            <a:ext cx="1110299" cy="621702"/>
            <a:chOff x="238125" y="1335475"/>
            <a:chExt cx="5418735" cy="3034175"/>
          </a:xfrm>
        </p:grpSpPr>
        <p:sp>
          <p:nvSpPr>
            <p:cNvPr id="7863" name="Google Shape;7863;p6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6" name="Google Shape;7866;p64"/>
          <p:cNvGrpSpPr/>
          <p:nvPr/>
        </p:nvGrpSpPr>
        <p:grpSpPr>
          <a:xfrm>
            <a:off x="5417655" y="2703824"/>
            <a:ext cx="1074451" cy="627181"/>
            <a:chOff x="5359127" y="2910889"/>
            <a:chExt cx="1097723" cy="640831"/>
          </a:xfrm>
        </p:grpSpPr>
        <p:grpSp>
          <p:nvGrpSpPr>
            <p:cNvPr id="7867" name="Google Shape;7867;p64"/>
            <p:cNvGrpSpPr/>
            <p:nvPr/>
          </p:nvGrpSpPr>
          <p:grpSpPr>
            <a:xfrm>
              <a:off x="5929791" y="3263088"/>
              <a:ext cx="527060" cy="287097"/>
              <a:chOff x="5929791" y="3263088"/>
              <a:chExt cx="527060" cy="287097"/>
            </a:xfrm>
          </p:grpSpPr>
          <p:sp>
            <p:nvSpPr>
              <p:cNvPr id="7868" name="Google Shape;7868;p6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69" name="Google Shape;7869;p6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870" name="Google Shape;7870;p64"/>
            <p:cNvGrpSpPr/>
            <p:nvPr/>
          </p:nvGrpSpPr>
          <p:grpSpPr>
            <a:xfrm>
              <a:off x="5359127" y="3263089"/>
              <a:ext cx="526428" cy="288631"/>
              <a:chOff x="5359127" y="3263089"/>
              <a:chExt cx="526428" cy="288631"/>
            </a:xfrm>
          </p:grpSpPr>
          <p:sp>
            <p:nvSpPr>
              <p:cNvPr id="7871" name="Google Shape;7871;p6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72" name="Google Shape;7872;p6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873" name="Google Shape;7873;p64"/>
            <p:cNvGrpSpPr/>
            <p:nvPr/>
          </p:nvGrpSpPr>
          <p:grpSpPr>
            <a:xfrm>
              <a:off x="5551525" y="2910889"/>
              <a:ext cx="520901" cy="610283"/>
              <a:chOff x="5551525" y="2910889"/>
              <a:chExt cx="520901" cy="610283"/>
            </a:xfrm>
          </p:grpSpPr>
          <p:sp>
            <p:nvSpPr>
              <p:cNvPr id="7874" name="Google Shape;7874;p6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75" name="Google Shape;7875;p6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876" name="Google Shape;7876;p64"/>
            <p:cNvGrpSpPr/>
            <p:nvPr/>
          </p:nvGrpSpPr>
          <p:grpSpPr>
            <a:xfrm>
              <a:off x="5743962" y="2919100"/>
              <a:ext cx="623674" cy="284502"/>
              <a:chOff x="5743962" y="2919100"/>
              <a:chExt cx="623674" cy="284502"/>
            </a:xfrm>
          </p:grpSpPr>
          <p:sp>
            <p:nvSpPr>
              <p:cNvPr id="7877" name="Google Shape;7877;p6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878" name="Google Shape;7878;p6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879" name="Google Shape;7879;p64"/>
          <p:cNvGrpSpPr/>
          <p:nvPr/>
        </p:nvGrpSpPr>
        <p:grpSpPr>
          <a:xfrm>
            <a:off x="7568868" y="1854536"/>
            <a:ext cx="874976" cy="719600"/>
            <a:chOff x="7608988" y="2093194"/>
            <a:chExt cx="817276" cy="672147"/>
          </a:xfrm>
        </p:grpSpPr>
        <p:cxnSp>
          <p:nvCxnSpPr>
            <p:cNvPr id="7880" name="Google Shape;7880;p6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81" name="Google Shape;7881;p6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82" name="Google Shape;7882;p6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83" name="Google Shape;7883;p6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884" name="Google Shape;7884;p6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885" name="Google Shape;7885;p6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886" name="Google Shape;7886;p64"/>
            <p:cNvGrpSpPr/>
            <p:nvPr/>
          </p:nvGrpSpPr>
          <p:grpSpPr>
            <a:xfrm>
              <a:off x="7721175" y="2093194"/>
              <a:ext cx="599587" cy="623846"/>
              <a:chOff x="7721175" y="2093194"/>
              <a:chExt cx="599587" cy="623846"/>
            </a:xfrm>
          </p:grpSpPr>
          <p:grpSp>
            <p:nvGrpSpPr>
              <p:cNvPr id="7887" name="Google Shape;7887;p64"/>
              <p:cNvGrpSpPr/>
              <p:nvPr/>
            </p:nvGrpSpPr>
            <p:grpSpPr>
              <a:xfrm>
                <a:off x="7721175" y="2093194"/>
                <a:ext cx="291605" cy="623846"/>
                <a:chOff x="9405575" y="2061418"/>
                <a:chExt cx="291605" cy="623846"/>
              </a:xfrm>
            </p:grpSpPr>
            <p:sp>
              <p:nvSpPr>
                <p:cNvPr id="7888" name="Google Shape;7888;p6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64"/>
              <p:cNvGrpSpPr/>
              <p:nvPr/>
            </p:nvGrpSpPr>
            <p:grpSpPr>
              <a:xfrm flipH="1">
                <a:off x="8029157" y="2093194"/>
                <a:ext cx="291605" cy="623846"/>
                <a:chOff x="9405575" y="2061418"/>
                <a:chExt cx="291605" cy="623846"/>
              </a:xfrm>
            </p:grpSpPr>
            <p:sp>
              <p:nvSpPr>
                <p:cNvPr id="7896" name="Google Shape;7896;p6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03" name="Google Shape;7903;p64"/>
          <p:cNvGrpSpPr/>
          <p:nvPr/>
        </p:nvGrpSpPr>
        <p:grpSpPr>
          <a:xfrm>
            <a:off x="4013304" y="970938"/>
            <a:ext cx="712557" cy="785901"/>
            <a:chOff x="4206459" y="1191441"/>
            <a:chExt cx="712557" cy="785901"/>
          </a:xfrm>
        </p:grpSpPr>
        <p:sp>
          <p:nvSpPr>
            <p:cNvPr id="7904" name="Google Shape;7904;p64"/>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4"/>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4"/>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4"/>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8" name="Google Shape;7908;p64"/>
            <p:cNvGrpSpPr/>
            <p:nvPr/>
          </p:nvGrpSpPr>
          <p:grpSpPr>
            <a:xfrm>
              <a:off x="4644280" y="1290523"/>
              <a:ext cx="143716" cy="29463"/>
              <a:chOff x="4644280" y="1290523"/>
              <a:chExt cx="143716" cy="29463"/>
            </a:xfrm>
          </p:grpSpPr>
          <p:sp>
            <p:nvSpPr>
              <p:cNvPr id="7909" name="Google Shape;7909;p64"/>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4"/>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4"/>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4"/>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64"/>
            <p:cNvGrpSpPr/>
            <p:nvPr/>
          </p:nvGrpSpPr>
          <p:grpSpPr>
            <a:xfrm>
              <a:off x="4356567" y="1191441"/>
              <a:ext cx="143690" cy="29488"/>
              <a:chOff x="4356567" y="1191441"/>
              <a:chExt cx="143690" cy="29488"/>
            </a:xfrm>
          </p:grpSpPr>
          <p:sp>
            <p:nvSpPr>
              <p:cNvPr id="7914" name="Google Shape;7914;p64"/>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4"/>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4"/>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4"/>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64"/>
            <p:cNvGrpSpPr/>
            <p:nvPr/>
          </p:nvGrpSpPr>
          <p:grpSpPr>
            <a:xfrm>
              <a:off x="4339009" y="1863727"/>
              <a:ext cx="143703" cy="29476"/>
              <a:chOff x="4339009" y="1863727"/>
              <a:chExt cx="143703" cy="29476"/>
            </a:xfrm>
          </p:grpSpPr>
          <p:sp>
            <p:nvSpPr>
              <p:cNvPr id="7919" name="Google Shape;7919;p64"/>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4"/>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4"/>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4"/>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64"/>
            <p:cNvGrpSpPr/>
            <p:nvPr/>
          </p:nvGrpSpPr>
          <p:grpSpPr>
            <a:xfrm>
              <a:off x="4206459" y="1607315"/>
              <a:ext cx="29539" cy="142899"/>
              <a:chOff x="4206459" y="1607315"/>
              <a:chExt cx="29539" cy="142899"/>
            </a:xfrm>
          </p:grpSpPr>
          <p:sp>
            <p:nvSpPr>
              <p:cNvPr id="7924" name="Google Shape;7924;p64"/>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4"/>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4"/>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4"/>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8" name="Google Shape;7928;p64"/>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4"/>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4"/>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4"/>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2" name="Google Shape;7932;p64"/>
            <p:cNvGrpSpPr/>
            <p:nvPr/>
          </p:nvGrpSpPr>
          <p:grpSpPr>
            <a:xfrm>
              <a:off x="4889463" y="1423737"/>
              <a:ext cx="29552" cy="142899"/>
              <a:chOff x="4889463" y="1423737"/>
              <a:chExt cx="29552" cy="142899"/>
            </a:xfrm>
          </p:grpSpPr>
          <p:sp>
            <p:nvSpPr>
              <p:cNvPr id="7933" name="Google Shape;7933;p64"/>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4"/>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4"/>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4"/>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64"/>
            <p:cNvGrpSpPr/>
            <p:nvPr/>
          </p:nvGrpSpPr>
          <p:grpSpPr>
            <a:xfrm>
              <a:off x="4771663" y="1876896"/>
              <a:ext cx="108651" cy="100447"/>
              <a:chOff x="4771663" y="1876896"/>
              <a:chExt cx="108651" cy="100447"/>
            </a:xfrm>
          </p:grpSpPr>
          <p:sp>
            <p:nvSpPr>
              <p:cNvPr id="7938" name="Google Shape;7938;p64"/>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4"/>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4"/>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4"/>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2" name="Google Shape;7942;p64"/>
          <p:cNvGrpSpPr/>
          <p:nvPr/>
        </p:nvGrpSpPr>
        <p:grpSpPr>
          <a:xfrm>
            <a:off x="4008780" y="1854161"/>
            <a:ext cx="791287" cy="720350"/>
            <a:chOff x="267375" y="1071875"/>
            <a:chExt cx="470500" cy="428550"/>
          </a:xfrm>
        </p:grpSpPr>
        <p:sp>
          <p:nvSpPr>
            <p:cNvPr id="7943" name="Google Shape;7943;p64"/>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4"/>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4"/>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4"/>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4"/>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4"/>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4"/>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4"/>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64"/>
          <p:cNvGrpSpPr/>
          <p:nvPr/>
        </p:nvGrpSpPr>
        <p:grpSpPr>
          <a:xfrm>
            <a:off x="709275" y="3498791"/>
            <a:ext cx="1408444" cy="673166"/>
            <a:chOff x="712664" y="3693287"/>
            <a:chExt cx="1460738" cy="698160"/>
          </a:xfrm>
        </p:grpSpPr>
        <p:grpSp>
          <p:nvGrpSpPr>
            <p:cNvPr id="7952" name="Google Shape;7952;p64"/>
            <p:cNvGrpSpPr/>
            <p:nvPr/>
          </p:nvGrpSpPr>
          <p:grpSpPr>
            <a:xfrm>
              <a:off x="1380079" y="4133090"/>
              <a:ext cx="234048" cy="258099"/>
              <a:chOff x="1380079" y="4133090"/>
              <a:chExt cx="234048" cy="258099"/>
            </a:xfrm>
          </p:grpSpPr>
          <p:sp>
            <p:nvSpPr>
              <p:cNvPr id="7953" name="Google Shape;7953;p64"/>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4"/>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4"/>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64"/>
            <p:cNvGrpSpPr/>
            <p:nvPr/>
          </p:nvGrpSpPr>
          <p:grpSpPr>
            <a:xfrm>
              <a:off x="884610" y="3864082"/>
              <a:ext cx="1118566" cy="527275"/>
              <a:chOff x="890961" y="3865463"/>
              <a:chExt cx="1115221" cy="525698"/>
            </a:xfrm>
          </p:grpSpPr>
          <p:sp>
            <p:nvSpPr>
              <p:cNvPr id="7957" name="Google Shape;7957;p64"/>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4"/>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4"/>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64"/>
            <p:cNvGrpSpPr/>
            <p:nvPr/>
          </p:nvGrpSpPr>
          <p:grpSpPr>
            <a:xfrm>
              <a:off x="712664" y="3693287"/>
              <a:ext cx="1460738" cy="698160"/>
              <a:chOff x="712664" y="3693025"/>
              <a:chExt cx="1460738" cy="698160"/>
            </a:xfrm>
          </p:grpSpPr>
          <p:sp>
            <p:nvSpPr>
              <p:cNvPr id="7961" name="Google Shape;7961;p64"/>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4"/>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4"/>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4"/>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4"/>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4"/>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7" name="Google Shape;7967;p64"/>
          <p:cNvGrpSpPr/>
          <p:nvPr/>
        </p:nvGrpSpPr>
        <p:grpSpPr>
          <a:xfrm>
            <a:off x="3146990" y="970938"/>
            <a:ext cx="795485" cy="738831"/>
            <a:chOff x="3348603" y="1236445"/>
            <a:chExt cx="749256" cy="695894"/>
          </a:xfrm>
        </p:grpSpPr>
        <p:grpSp>
          <p:nvGrpSpPr>
            <p:cNvPr id="7968" name="Google Shape;7968;p64"/>
            <p:cNvGrpSpPr/>
            <p:nvPr/>
          </p:nvGrpSpPr>
          <p:grpSpPr>
            <a:xfrm>
              <a:off x="3583779" y="1236445"/>
              <a:ext cx="293795" cy="285811"/>
              <a:chOff x="3750225" y="1774000"/>
              <a:chExt cx="149575" cy="145525"/>
            </a:xfrm>
          </p:grpSpPr>
          <p:sp>
            <p:nvSpPr>
              <p:cNvPr id="7969" name="Google Shape;7969;p6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64"/>
            <p:cNvGrpSpPr/>
            <p:nvPr/>
          </p:nvGrpSpPr>
          <p:grpSpPr>
            <a:xfrm>
              <a:off x="3775534" y="1462599"/>
              <a:ext cx="322325" cy="285958"/>
              <a:chOff x="3847850" y="1889150"/>
              <a:chExt cx="164100" cy="145600"/>
            </a:xfrm>
          </p:grpSpPr>
          <p:sp>
            <p:nvSpPr>
              <p:cNvPr id="7972" name="Google Shape;7972;p6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64"/>
            <p:cNvGrpSpPr/>
            <p:nvPr/>
          </p:nvGrpSpPr>
          <p:grpSpPr>
            <a:xfrm>
              <a:off x="3545329" y="1646528"/>
              <a:ext cx="293746" cy="285811"/>
              <a:chOff x="3730650" y="1982800"/>
              <a:chExt cx="149550" cy="145525"/>
            </a:xfrm>
          </p:grpSpPr>
          <p:sp>
            <p:nvSpPr>
              <p:cNvPr id="7975" name="Google Shape;7975;p6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64"/>
            <p:cNvGrpSpPr/>
            <p:nvPr/>
          </p:nvGrpSpPr>
          <p:grpSpPr>
            <a:xfrm>
              <a:off x="3348603" y="1415046"/>
              <a:ext cx="294384" cy="284387"/>
              <a:chOff x="3630494" y="1864938"/>
              <a:chExt cx="149875" cy="144800"/>
            </a:xfrm>
          </p:grpSpPr>
          <p:sp>
            <p:nvSpPr>
              <p:cNvPr id="7978" name="Google Shape;7978;p64"/>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4"/>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0" name="Google Shape;7980;p64"/>
          <p:cNvGrpSpPr/>
          <p:nvPr/>
        </p:nvGrpSpPr>
        <p:grpSpPr>
          <a:xfrm>
            <a:off x="2268517" y="3493834"/>
            <a:ext cx="1324924" cy="678083"/>
            <a:chOff x="2413923" y="3711366"/>
            <a:chExt cx="1374117" cy="703260"/>
          </a:xfrm>
        </p:grpSpPr>
        <p:grpSp>
          <p:nvGrpSpPr>
            <p:cNvPr id="7981" name="Google Shape;7981;p64"/>
            <p:cNvGrpSpPr/>
            <p:nvPr/>
          </p:nvGrpSpPr>
          <p:grpSpPr>
            <a:xfrm>
              <a:off x="2413923" y="3711366"/>
              <a:ext cx="1374117" cy="703260"/>
              <a:chOff x="2413923" y="3711366"/>
              <a:chExt cx="1374117" cy="703260"/>
            </a:xfrm>
          </p:grpSpPr>
          <p:sp>
            <p:nvSpPr>
              <p:cNvPr id="7982" name="Google Shape;7982;p64"/>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3" name="Google Shape;7983;p64"/>
              <p:cNvGrpSpPr/>
              <p:nvPr/>
            </p:nvGrpSpPr>
            <p:grpSpPr>
              <a:xfrm>
                <a:off x="2600284" y="3808654"/>
                <a:ext cx="234506" cy="138009"/>
                <a:chOff x="2600284" y="3808654"/>
                <a:chExt cx="234506" cy="138009"/>
              </a:xfrm>
            </p:grpSpPr>
            <p:sp>
              <p:nvSpPr>
                <p:cNvPr id="7984" name="Google Shape;7984;p64"/>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5" name="Google Shape;7985;p64"/>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86" name="Google Shape;7986;p64"/>
              <p:cNvGrpSpPr/>
              <p:nvPr/>
            </p:nvGrpSpPr>
            <p:grpSpPr>
              <a:xfrm>
                <a:off x="3359659" y="3805664"/>
                <a:ext cx="232294" cy="141000"/>
                <a:chOff x="3359659" y="3805664"/>
                <a:chExt cx="232294" cy="141000"/>
              </a:xfrm>
            </p:grpSpPr>
            <p:sp>
              <p:nvSpPr>
                <p:cNvPr id="7987" name="Google Shape;7987;p64"/>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88" name="Google Shape;7988;p64"/>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89" name="Google Shape;7989;p64"/>
              <p:cNvGrpSpPr/>
              <p:nvPr/>
            </p:nvGrpSpPr>
            <p:grpSpPr>
              <a:xfrm>
                <a:off x="3067316" y="3711366"/>
                <a:ext cx="66900" cy="166809"/>
                <a:chOff x="3067316" y="3711366"/>
                <a:chExt cx="66900" cy="166809"/>
              </a:xfrm>
            </p:grpSpPr>
            <p:sp>
              <p:nvSpPr>
                <p:cNvPr id="7990" name="Google Shape;7990;p64"/>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1" name="Google Shape;7991;p64"/>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92" name="Google Shape;7992;p64"/>
              <p:cNvGrpSpPr/>
              <p:nvPr/>
            </p:nvGrpSpPr>
            <p:grpSpPr>
              <a:xfrm>
                <a:off x="2413923" y="4058666"/>
                <a:ext cx="224119" cy="66900"/>
                <a:chOff x="2413923" y="4058666"/>
                <a:chExt cx="224119" cy="66900"/>
              </a:xfrm>
            </p:grpSpPr>
            <p:sp>
              <p:nvSpPr>
                <p:cNvPr id="7993" name="Google Shape;7993;p64"/>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4" name="Google Shape;7994;p64"/>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995" name="Google Shape;7995;p64"/>
              <p:cNvGrpSpPr/>
              <p:nvPr/>
            </p:nvGrpSpPr>
            <p:grpSpPr>
              <a:xfrm>
                <a:off x="3564643" y="4058666"/>
                <a:ext cx="223397" cy="66900"/>
                <a:chOff x="3564643" y="4058666"/>
                <a:chExt cx="223397" cy="66900"/>
              </a:xfrm>
            </p:grpSpPr>
            <p:sp>
              <p:nvSpPr>
                <p:cNvPr id="7996" name="Google Shape;7996;p64"/>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7" name="Google Shape;7997;p64"/>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998" name="Google Shape;7998;p64"/>
            <p:cNvGrpSpPr/>
            <p:nvPr/>
          </p:nvGrpSpPr>
          <p:grpSpPr>
            <a:xfrm>
              <a:off x="2633353" y="3965763"/>
              <a:ext cx="933975" cy="445687"/>
              <a:chOff x="2633353" y="3965763"/>
              <a:chExt cx="933975" cy="445687"/>
            </a:xfrm>
          </p:grpSpPr>
          <p:sp>
            <p:nvSpPr>
              <p:cNvPr id="7999" name="Google Shape;7999;p64"/>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4"/>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1" name="Google Shape;8001;p64"/>
          <p:cNvGrpSpPr/>
          <p:nvPr/>
        </p:nvGrpSpPr>
        <p:grpSpPr>
          <a:xfrm>
            <a:off x="6392789" y="1044382"/>
            <a:ext cx="1131087" cy="587383"/>
            <a:chOff x="238125" y="999450"/>
            <a:chExt cx="7140700" cy="3708225"/>
          </a:xfrm>
        </p:grpSpPr>
        <p:sp>
          <p:nvSpPr>
            <p:cNvPr id="8002" name="Google Shape;8002;p6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64"/>
          <p:cNvGrpSpPr/>
          <p:nvPr/>
        </p:nvGrpSpPr>
        <p:grpSpPr>
          <a:xfrm>
            <a:off x="3744240" y="3493876"/>
            <a:ext cx="1375854" cy="678131"/>
            <a:chOff x="3913765" y="3641905"/>
            <a:chExt cx="1522805" cy="750560"/>
          </a:xfrm>
        </p:grpSpPr>
        <p:grpSp>
          <p:nvGrpSpPr>
            <p:cNvPr id="8012" name="Google Shape;8012;p64"/>
            <p:cNvGrpSpPr/>
            <p:nvPr/>
          </p:nvGrpSpPr>
          <p:grpSpPr>
            <a:xfrm>
              <a:off x="3913765" y="3997002"/>
              <a:ext cx="1522805" cy="395463"/>
              <a:chOff x="3913765" y="3997002"/>
              <a:chExt cx="1522805" cy="395463"/>
            </a:xfrm>
          </p:grpSpPr>
          <p:grpSp>
            <p:nvGrpSpPr>
              <p:cNvPr id="8013" name="Google Shape;8013;p64"/>
              <p:cNvGrpSpPr/>
              <p:nvPr/>
            </p:nvGrpSpPr>
            <p:grpSpPr>
              <a:xfrm>
                <a:off x="3913765" y="4138659"/>
                <a:ext cx="507602" cy="253806"/>
                <a:chOff x="3913765" y="4138659"/>
                <a:chExt cx="507602" cy="253806"/>
              </a:xfrm>
            </p:grpSpPr>
            <p:sp>
              <p:nvSpPr>
                <p:cNvPr id="8014" name="Google Shape;8014;p64"/>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4"/>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016" name="Google Shape;8016;p64"/>
              <p:cNvGrpSpPr/>
              <p:nvPr/>
            </p:nvGrpSpPr>
            <p:grpSpPr>
              <a:xfrm>
                <a:off x="4421361" y="3997002"/>
                <a:ext cx="507618" cy="395463"/>
                <a:chOff x="4421361" y="3997002"/>
                <a:chExt cx="507618" cy="395463"/>
              </a:xfrm>
            </p:grpSpPr>
            <p:sp>
              <p:nvSpPr>
                <p:cNvPr id="8017" name="Google Shape;8017;p64"/>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4"/>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64"/>
              <p:cNvGrpSpPr/>
              <p:nvPr/>
            </p:nvGrpSpPr>
            <p:grpSpPr>
              <a:xfrm>
                <a:off x="4928973" y="4189418"/>
                <a:ext cx="507596" cy="203047"/>
                <a:chOff x="4928973" y="4189418"/>
                <a:chExt cx="507596" cy="203047"/>
              </a:xfrm>
            </p:grpSpPr>
            <p:sp>
              <p:nvSpPr>
                <p:cNvPr id="8020" name="Google Shape;8020;p64"/>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4"/>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2" name="Google Shape;8022;p64"/>
            <p:cNvGrpSpPr/>
            <p:nvPr/>
          </p:nvGrpSpPr>
          <p:grpSpPr>
            <a:xfrm>
              <a:off x="4482186" y="3641905"/>
              <a:ext cx="397605" cy="349784"/>
              <a:chOff x="2906375" y="1159725"/>
              <a:chExt cx="1860575" cy="1636800"/>
            </a:xfrm>
          </p:grpSpPr>
          <p:sp>
            <p:nvSpPr>
              <p:cNvPr id="8023" name="Google Shape;8023;p64"/>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4"/>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4"/>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4"/>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7" name="Google Shape;8027;p64"/>
          <p:cNvGrpSpPr/>
          <p:nvPr/>
        </p:nvGrpSpPr>
        <p:grpSpPr>
          <a:xfrm>
            <a:off x="6528949" y="1853803"/>
            <a:ext cx="940737" cy="721067"/>
            <a:chOff x="6599718" y="2068734"/>
            <a:chExt cx="940737" cy="721067"/>
          </a:xfrm>
        </p:grpSpPr>
        <p:sp>
          <p:nvSpPr>
            <p:cNvPr id="8028" name="Google Shape;8028;p6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4" name="Google Shape;8034;p64"/>
            <p:cNvGrpSpPr/>
            <p:nvPr/>
          </p:nvGrpSpPr>
          <p:grpSpPr>
            <a:xfrm>
              <a:off x="6836957" y="2068734"/>
              <a:ext cx="461892" cy="721067"/>
              <a:chOff x="6836957" y="2068734"/>
              <a:chExt cx="461892" cy="721067"/>
            </a:xfrm>
          </p:grpSpPr>
          <p:sp>
            <p:nvSpPr>
              <p:cNvPr id="8035" name="Google Shape;8035;p6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1" name="Google Shape;8041;p64"/>
              <p:cNvGrpSpPr/>
              <p:nvPr/>
            </p:nvGrpSpPr>
            <p:grpSpPr>
              <a:xfrm>
                <a:off x="6836957" y="2068734"/>
                <a:ext cx="461892" cy="721067"/>
                <a:chOff x="6836957" y="2068734"/>
                <a:chExt cx="461892" cy="721067"/>
              </a:xfrm>
            </p:grpSpPr>
            <p:sp>
              <p:nvSpPr>
                <p:cNvPr id="8042" name="Google Shape;8042;p6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49" name="Google Shape;8049;p64"/>
          <p:cNvGrpSpPr/>
          <p:nvPr/>
        </p:nvGrpSpPr>
        <p:grpSpPr>
          <a:xfrm>
            <a:off x="2412267" y="1858149"/>
            <a:ext cx="712577" cy="712374"/>
            <a:chOff x="2559249" y="2069323"/>
            <a:chExt cx="685566" cy="685634"/>
          </a:xfrm>
        </p:grpSpPr>
        <p:sp>
          <p:nvSpPr>
            <p:cNvPr id="8050" name="Google Shape;8050;p64"/>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4"/>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4"/>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4"/>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4"/>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4"/>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4"/>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4"/>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4"/>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4"/>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4"/>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4"/>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4"/>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64"/>
          <p:cNvGrpSpPr/>
          <p:nvPr/>
        </p:nvGrpSpPr>
        <p:grpSpPr>
          <a:xfrm>
            <a:off x="7594705" y="970938"/>
            <a:ext cx="845645" cy="711911"/>
            <a:chOff x="951975" y="315800"/>
            <a:chExt cx="5860325" cy="4933550"/>
          </a:xfrm>
        </p:grpSpPr>
        <p:sp>
          <p:nvSpPr>
            <p:cNvPr id="8064" name="Google Shape;8064;p6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64"/>
          <p:cNvGrpSpPr/>
          <p:nvPr/>
        </p:nvGrpSpPr>
        <p:grpSpPr>
          <a:xfrm>
            <a:off x="3691834" y="2707047"/>
            <a:ext cx="1617932" cy="621724"/>
            <a:chOff x="3862800" y="3038525"/>
            <a:chExt cx="1329006" cy="510698"/>
          </a:xfrm>
        </p:grpSpPr>
        <p:sp>
          <p:nvSpPr>
            <p:cNvPr id="8073" name="Google Shape;8073;p64"/>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4"/>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5" name="Google Shape;8075;p64"/>
            <p:cNvGrpSpPr/>
            <p:nvPr/>
          </p:nvGrpSpPr>
          <p:grpSpPr>
            <a:xfrm>
              <a:off x="3967075" y="3040337"/>
              <a:ext cx="1019927" cy="402126"/>
              <a:chOff x="3967075" y="3040337"/>
              <a:chExt cx="1019927" cy="402126"/>
            </a:xfrm>
          </p:grpSpPr>
          <p:sp>
            <p:nvSpPr>
              <p:cNvPr id="8076" name="Google Shape;8076;p64"/>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4"/>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64"/>
            <p:cNvGrpSpPr/>
            <p:nvPr/>
          </p:nvGrpSpPr>
          <p:grpSpPr>
            <a:xfrm>
              <a:off x="4186700" y="3040337"/>
              <a:ext cx="390475" cy="183289"/>
              <a:chOff x="4186700" y="3040337"/>
              <a:chExt cx="390475" cy="183289"/>
            </a:xfrm>
          </p:grpSpPr>
          <p:sp>
            <p:nvSpPr>
              <p:cNvPr id="8079" name="Google Shape;8079;p64"/>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4"/>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64"/>
            <p:cNvGrpSpPr/>
            <p:nvPr/>
          </p:nvGrpSpPr>
          <p:grpSpPr>
            <a:xfrm>
              <a:off x="4073727" y="3040337"/>
              <a:ext cx="697794" cy="296263"/>
              <a:chOff x="4073727" y="3040337"/>
              <a:chExt cx="697794" cy="296263"/>
            </a:xfrm>
          </p:grpSpPr>
          <p:sp>
            <p:nvSpPr>
              <p:cNvPr id="8082" name="Google Shape;8082;p64"/>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4"/>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64"/>
            <p:cNvGrpSpPr/>
            <p:nvPr/>
          </p:nvGrpSpPr>
          <p:grpSpPr>
            <a:xfrm>
              <a:off x="3862800" y="3038525"/>
              <a:ext cx="1329006" cy="510698"/>
              <a:chOff x="3862800" y="3038525"/>
              <a:chExt cx="1329006" cy="510698"/>
            </a:xfrm>
          </p:grpSpPr>
          <p:sp>
            <p:nvSpPr>
              <p:cNvPr id="8085" name="Google Shape;8085;p64"/>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4"/>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7" name="Google Shape;8087;p64"/>
          <p:cNvGrpSpPr/>
          <p:nvPr/>
        </p:nvGrpSpPr>
        <p:grpSpPr>
          <a:xfrm>
            <a:off x="700156" y="970938"/>
            <a:ext cx="883205" cy="775176"/>
            <a:chOff x="649648" y="271400"/>
            <a:chExt cx="6215377" cy="5455143"/>
          </a:xfrm>
        </p:grpSpPr>
        <p:sp>
          <p:nvSpPr>
            <p:cNvPr id="8088" name="Google Shape;8088;p64"/>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4"/>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4"/>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4"/>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4"/>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4"/>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4"/>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4"/>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4"/>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4"/>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4"/>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4"/>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64"/>
          <p:cNvGrpSpPr/>
          <p:nvPr/>
        </p:nvGrpSpPr>
        <p:grpSpPr>
          <a:xfrm>
            <a:off x="2308457" y="970938"/>
            <a:ext cx="767704" cy="815489"/>
            <a:chOff x="2499700" y="1135950"/>
            <a:chExt cx="732402" cy="777990"/>
          </a:xfrm>
        </p:grpSpPr>
        <p:grpSp>
          <p:nvGrpSpPr>
            <p:cNvPr id="8101" name="Google Shape;8101;p64"/>
            <p:cNvGrpSpPr/>
            <p:nvPr/>
          </p:nvGrpSpPr>
          <p:grpSpPr>
            <a:xfrm>
              <a:off x="2499700" y="1135950"/>
              <a:ext cx="732402" cy="694705"/>
              <a:chOff x="2499700" y="1135950"/>
              <a:chExt cx="732402" cy="694705"/>
            </a:xfrm>
          </p:grpSpPr>
          <p:sp>
            <p:nvSpPr>
              <p:cNvPr id="8102" name="Google Shape;8102;p64"/>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4"/>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4"/>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4"/>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4"/>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4"/>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4"/>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4"/>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4"/>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4"/>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4"/>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4"/>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4"/>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4"/>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4"/>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4"/>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4"/>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4"/>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4"/>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4"/>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4"/>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4"/>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4"/>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4"/>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4"/>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4"/>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4"/>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64"/>
            <p:cNvGrpSpPr/>
            <p:nvPr/>
          </p:nvGrpSpPr>
          <p:grpSpPr>
            <a:xfrm>
              <a:off x="2517909" y="1188726"/>
              <a:ext cx="702702" cy="725214"/>
              <a:chOff x="2517909" y="1188726"/>
              <a:chExt cx="702702" cy="725214"/>
            </a:xfrm>
          </p:grpSpPr>
          <p:sp>
            <p:nvSpPr>
              <p:cNvPr id="8130" name="Google Shape;8130;p64"/>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4"/>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4"/>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4"/>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4"/>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35" name="Google Shape;8135;p64"/>
          <p:cNvGrpSpPr/>
          <p:nvPr/>
        </p:nvGrpSpPr>
        <p:grpSpPr>
          <a:xfrm>
            <a:off x="1654189" y="970938"/>
            <a:ext cx="583439" cy="870229"/>
            <a:chOff x="1716825" y="1121550"/>
            <a:chExt cx="622800" cy="928938"/>
          </a:xfrm>
        </p:grpSpPr>
        <p:grpSp>
          <p:nvGrpSpPr>
            <p:cNvPr id="8136" name="Google Shape;8136;p64"/>
            <p:cNvGrpSpPr/>
            <p:nvPr/>
          </p:nvGrpSpPr>
          <p:grpSpPr>
            <a:xfrm>
              <a:off x="1716825" y="1121550"/>
              <a:ext cx="622800" cy="928938"/>
              <a:chOff x="1716825" y="1121550"/>
              <a:chExt cx="622800" cy="928938"/>
            </a:xfrm>
          </p:grpSpPr>
          <p:cxnSp>
            <p:nvCxnSpPr>
              <p:cNvPr id="8137" name="Google Shape;8137;p64"/>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138" name="Google Shape;8138;p64"/>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64"/>
            <p:cNvGrpSpPr/>
            <p:nvPr/>
          </p:nvGrpSpPr>
          <p:grpSpPr>
            <a:xfrm>
              <a:off x="1768050" y="1172775"/>
              <a:ext cx="520200" cy="832000"/>
              <a:chOff x="1768050" y="1172775"/>
              <a:chExt cx="520200" cy="832000"/>
            </a:xfrm>
          </p:grpSpPr>
          <p:cxnSp>
            <p:nvCxnSpPr>
              <p:cNvPr id="8140" name="Google Shape;8140;p64"/>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141" name="Google Shape;8141;p64"/>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64"/>
            <p:cNvGrpSpPr/>
            <p:nvPr/>
          </p:nvGrpSpPr>
          <p:grpSpPr>
            <a:xfrm>
              <a:off x="1820100" y="1225475"/>
              <a:ext cx="416400" cy="729575"/>
              <a:chOff x="1820100" y="1225475"/>
              <a:chExt cx="416400" cy="729575"/>
            </a:xfrm>
          </p:grpSpPr>
          <p:cxnSp>
            <p:nvCxnSpPr>
              <p:cNvPr id="8143" name="Google Shape;8143;p64"/>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144" name="Google Shape;8144;p64"/>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64"/>
            <p:cNvGrpSpPr/>
            <p:nvPr/>
          </p:nvGrpSpPr>
          <p:grpSpPr>
            <a:xfrm>
              <a:off x="1874250" y="1278825"/>
              <a:ext cx="308100" cy="605275"/>
              <a:chOff x="1874250" y="1278825"/>
              <a:chExt cx="308100" cy="605275"/>
            </a:xfrm>
          </p:grpSpPr>
          <p:cxnSp>
            <p:nvCxnSpPr>
              <p:cNvPr id="8146" name="Google Shape;8146;p64"/>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147" name="Google Shape;8147;p64"/>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8" name="Google Shape;8148;p64"/>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64"/>
          <p:cNvGrpSpPr/>
          <p:nvPr/>
        </p:nvGrpSpPr>
        <p:grpSpPr>
          <a:xfrm>
            <a:off x="1574012" y="1857260"/>
            <a:ext cx="739072" cy="714152"/>
            <a:chOff x="4334725" y="1355875"/>
            <a:chExt cx="3106650" cy="3001900"/>
          </a:xfrm>
        </p:grpSpPr>
        <p:grpSp>
          <p:nvGrpSpPr>
            <p:cNvPr id="8150" name="Google Shape;8150;p64"/>
            <p:cNvGrpSpPr/>
            <p:nvPr/>
          </p:nvGrpSpPr>
          <p:grpSpPr>
            <a:xfrm>
              <a:off x="4516050" y="1724875"/>
              <a:ext cx="2693725" cy="2632900"/>
              <a:chOff x="4516050" y="1724875"/>
              <a:chExt cx="2693725" cy="2632900"/>
            </a:xfrm>
          </p:grpSpPr>
          <p:sp>
            <p:nvSpPr>
              <p:cNvPr id="8151" name="Google Shape;8151;p64"/>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4"/>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4"/>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64"/>
            <p:cNvGrpSpPr/>
            <p:nvPr/>
          </p:nvGrpSpPr>
          <p:grpSpPr>
            <a:xfrm>
              <a:off x="4334725" y="1355875"/>
              <a:ext cx="3106650" cy="2709650"/>
              <a:chOff x="4334725" y="1355875"/>
              <a:chExt cx="3106650" cy="2709650"/>
            </a:xfrm>
          </p:grpSpPr>
          <p:sp>
            <p:nvSpPr>
              <p:cNvPr id="8155" name="Google Shape;8155;p64"/>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4"/>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4"/>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8" name="Google Shape;8158;p64"/>
          <p:cNvGrpSpPr/>
          <p:nvPr/>
        </p:nvGrpSpPr>
        <p:grpSpPr>
          <a:xfrm>
            <a:off x="7690961" y="3488031"/>
            <a:ext cx="312074" cy="684173"/>
            <a:chOff x="7645573" y="3754300"/>
            <a:chExt cx="293855" cy="644170"/>
          </a:xfrm>
        </p:grpSpPr>
        <p:sp>
          <p:nvSpPr>
            <p:cNvPr id="8159" name="Google Shape;8159;p6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64"/>
          <p:cNvGrpSpPr/>
          <p:nvPr/>
        </p:nvGrpSpPr>
        <p:grpSpPr>
          <a:xfrm>
            <a:off x="5612949" y="970938"/>
            <a:ext cx="709011" cy="739359"/>
            <a:chOff x="5830645" y="1256617"/>
            <a:chExt cx="530340" cy="553040"/>
          </a:xfrm>
        </p:grpSpPr>
        <p:grpSp>
          <p:nvGrpSpPr>
            <p:cNvPr id="8162" name="Google Shape;8162;p64"/>
            <p:cNvGrpSpPr/>
            <p:nvPr/>
          </p:nvGrpSpPr>
          <p:grpSpPr>
            <a:xfrm>
              <a:off x="5830645" y="1256617"/>
              <a:ext cx="259743" cy="269909"/>
              <a:chOff x="5830645" y="1256617"/>
              <a:chExt cx="259743" cy="269909"/>
            </a:xfrm>
          </p:grpSpPr>
          <p:sp>
            <p:nvSpPr>
              <p:cNvPr id="8163" name="Google Shape;8163;p6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64"/>
            <p:cNvGrpSpPr/>
            <p:nvPr/>
          </p:nvGrpSpPr>
          <p:grpSpPr>
            <a:xfrm>
              <a:off x="6101293" y="1256617"/>
              <a:ext cx="259692" cy="269909"/>
              <a:chOff x="6101293" y="1256617"/>
              <a:chExt cx="259692" cy="269909"/>
            </a:xfrm>
          </p:grpSpPr>
          <p:sp>
            <p:nvSpPr>
              <p:cNvPr id="8166" name="Google Shape;8166;p6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64"/>
            <p:cNvGrpSpPr/>
            <p:nvPr/>
          </p:nvGrpSpPr>
          <p:grpSpPr>
            <a:xfrm>
              <a:off x="5830645" y="1539749"/>
              <a:ext cx="259692" cy="269909"/>
              <a:chOff x="5830645" y="1539749"/>
              <a:chExt cx="259692" cy="269909"/>
            </a:xfrm>
          </p:grpSpPr>
          <p:sp>
            <p:nvSpPr>
              <p:cNvPr id="8169" name="Google Shape;8169;p6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64"/>
            <p:cNvGrpSpPr/>
            <p:nvPr/>
          </p:nvGrpSpPr>
          <p:grpSpPr>
            <a:xfrm>
              <a:off x="6101293" y="1539749"/>
              <a:ext cx="259692" cy="269909"/>
              <a:chOff x="6101293" y="1539749"/>
              <a:chExt cx="259692" cy="269909"/>
            </a:xfrm>
          </p:grpSpPr>
          <p:sp>
            <p:nvSpPr>
              <p:cNvPr id="8172" name="Google Shape;8172;p6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4" name="Google Shape;8174;p6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64"/>
          <p:cNvGrpSpPr/>
          <p:nvPr/>
        </p:nvGrpSpPr>
        <p:grpSpPr>
          <a:xfrm>
            <a:off x="714444" y="2707054"/>
            <a:ext cx="1452955" cy="621360"/>
            <a:chOff x="732422" y="2990152"/>
            <a:chExt cx="1337773" cy="572102"/>
          </a:xfrm>
        </p:grpSpPr>
        <p:sp>
          <p:nvSpPr>
            <p:cNvPr id="8176" name="Google Shape;8176;p64"/>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4"/>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4"/>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4"/>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4"/>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4"/>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5" name="Shape 8185"/>
        <p:cNvGrpSpPr/>
        <p:nvPr/>
      </p:nvGrpSpPr>
      <p:grpSpPr>
        <a:xfrm>
          <a:off x="0" y="0"/>
          <a:ext cx="0" cy="0"/>
          <a:chOff x="0" y="0"/>
          <a:chExt cx="0" cy="0"/>
        </a:xfrm>
      </p:grpSpPr>
      <p:grpSp>
        <p:nvGrpSpPr>
          <p:cNvPr id="8186" name="Google Shape;8186;p65"/>
          <p:cNvGrpSpPr/>
          <p:nvPr/>
        </p:nvGrpSpPr>
        <p:grpSpPr>
          <a:xfrm>
            <a:off x="708579" y="965872"/>
            <a:ext cx="1636117" cy="1526144"/>
            <a:chOff x="729238" y="1179665"/>
            <a:chExt cx="1636117" cy="1526144"/>
          </a:xfrm>
        </p:grpSpPr>
        <p:grpSp>
          <p:nvGrpSpPr>
            <p:cNvPr id="8187" name="Google Shape;8187;p65"/>
            <p:cNvGrpSpPr/>
            <p:nvPr/>
          </p:nvGrpSpPr>
          <p:grpSpPr>
            <a:xfrm>
              <a:off x="729238" y="1179665"/>
              <a:ext cx="80700" cy="1526144"/>
              <a:chOff x="729238" y="1179665"/>
              <a:chExt cx="80700" cy="1526144"/>
            </a:xfrm>
          </p:grpSpPr>
          <p:sp>
            <p:nvSpPr>
              <p:cNvPr id="8188" name="Google Shape;8188;p6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5"/>
            <p:cNvGrpSpPr/>
            <p:nvPr/>
          </p:nvGrpSpPr>
          <p:grpSpPr>
            <a:xfrm>
              <a:off x="903098" y="1179665"/>
              <a:ext cx="80700" cy="1526144"/>
              <a:chOff x="903098" y="1179665"/>
              <a:chExt cx="80700" cy="1526144"/>
            </a:xfrm>
          </p:grpSpPr>
          <p:sp>
            <p:nvSpPr>
              <p:cNvPr id="8199" name="Google Shape;8199;p6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65"/>
            <p:cNvGrpSpPr/>
            <p:nvPr/>
          </p:nvGrpSpPr>
          <p:grpSpPr>
            <a:xfrm>
              <a:off x="1076958" y="1179665"/>
              <a:ext cx="80700" cy="1526144"/>
              <a:chOff x="1076958" y="1179665"/>
              <a:chExt cx="80700" cy="1526144"/>
            </a:xfrm>
          </p:grpSpPr>
          <p:sp>
            <p:nvSpPr>
              <p:cNvPr id="8210" name="Google Shape;8210;p6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65"/>
            <p:cNvGrpSpPr/>
            <p:nvPr/>
          </p:nvGrpSpPr>
          <p:grpSpPr>
            <a:xfrm>
              <a:off x="1247707" y="1179665"/>
              <a:ext cx="80700" cy="1526144"/>
              <a:chOff x="1247707" y="1179665"/>
              <a:chExt cx="80700" cy="1526144"/>
            </a:xfrm>
          </p:grpSpPr>
          <p:sp>
            <p:nvSpPr>
              <p:cNvPr id="8221" name="Google Shape;8221;p6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65"/>
            <p:cNvGrpSpPr/>
            <p:nvPr/>
          </p:nvGrpSpPr>
          <p:grpSpPr>
            <a:xfrm>
              <a:off x="1421567" y="1179665"/>
              <a:ext cx="80700" cy="1526144"/>
              <a:chOff x="1421567" y="1179665"/>
              <a:chExt cx="80700" cy="1526144"/>
            </a:xfrm>
          </p:grpSpPr>
          <p:sp>
            <p:nvSpPr>
              <p:cNvPr id="8232" name="Google Shape;8232;p6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65"/>
            <p:cNvGrpSpPr/>
            <p:nvPr/>
          </p:nvGrpSpPr>
          <p:grpSpPr>
            <a:xfrm>
              <a:off x="1592327" y="1179665"/>
              <a:ext cx="80700" cy="1526144"/>
              <a:chOff x="1592327" y="1179665"/>
              <a:chExt cx="80700" cy="1526144"/>
            </a:xfrm>
          </p:grpSpPr>
          <p:sp>
            <p:nvSpPr>
              <p:cNvPr id="8243" name="Google Shape;8243;p6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65"/>
            <p:cNvGrpSpPr/>
            <p:nvPr/>
          </p:nvGrpSpPr>
          <p:grpSpPr>
            <a:xfrm>
              <a:off x="1766187" y="1179665"/>
              <a:ext cx="80700" cy="1526144"/>
              <a:chOff x="1766187" y="1179665"/>
              <a:chExt cx="80700" cy="1526144"/>
            </a:xfrm>
          </p:grpSpPr>
          <p:sp>
            <p:nvSpPr>
              <p:cNvPr id="8254" name="Google Shape;8254;p6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65"/>
            <p:cNvGrpSpPr/>
            <p:nvPr/>
          </p:nvGrpSpPr>
          <p:grpSpPr>
            <a:xfrm>
              <a:off x="1936935" y="1179665"/>
              <a:ext cx="80700" cy="1526144"/>
              <a:chOff x="1936935" y="1179665"/>
              <a:chExt cx="80700" cy="1526144"/>
            </a:xfrm>
          </p:grpSpPr>
          <p:sp>
            <p:nvSpPr>
              <p:cNvPr id="8265" name="Google Shape;8265;p6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65"/>
            <p:cNvGrpSpPr/>
            <p:nvPr/>
          </p:nvGrpSpPr>
          <p:grpSpPr>
            <a:xfrm>
              <a:off x="2110795" y="1179665"/>
              <a:ext cx="80700" cy="1526144"/>
              <a:chOff x="2110795" y="1179665"/>
              <a:chExt cx="80700" cy="1526144"/>
            </a:xfrm>
          </p:grpSpPr>
          <p:sp>
            <p:nvSpPr>
              <p:cNvPr id="8276" name="Google Shape;8276;p6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65"/>
            <p:cNvGrpSpPr/>
            <p:nvPr/>
          </p:nvGrpSpPr>
          <p:grpSpPr>
            <a:xfrm>
              <a:off x="2284655" y="1179665"/>
              <a:ext cx="80700" cy="1526144"/>
              <a:chOff x="2284655" y="1179665"/>
              <a:chExt cx="80700" cy="1526144"/>
            </a:xfrm>
          </p:grpSpPr>
          <p:sp>
            <p:nvSpPr>
              <p:cNvPr id="8287" name="Google Shape;8287;p6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7" name="Google Shape;8297;p65"/>
          <p:cNvGrpSpPr/>
          <p:nvPr/>
        </p:nvGrpSpPr>
        <p:grpSpPr>
          <a:xfrm>
            <a:off x="2603245" y="985011"/>
            <a:ext cx="1364248" cy="1102133"/>
            <a:chOff x="2623904" y="1198803"/>
            <a:chExt cx="1364248" cy="1102133"/>
          </a:xfrm>
        </p:grpSpPr>
        <p:grpSp>
          <p:nvGrpSpPr>
            <p:cNvPr id="8298" name="Google Shape;8298;p65"/>
            <p:cNvGrpSpPr/>
            <p:nvPr/>
          </p:nvGrpSpPr>
          <p:grpSpPr>
            <a:xfrm>
              <a:off x="2623907" y="1198803"/>
              <a:ext cx="1364245" cy="273000"/>
              <a:chOff x="2623907" y="1198803"/>
              <a:chExt cx="1364245" cy="273000"/>
            </a:xfrm>
          </p:grpSpPr>
          <p:sp>
            <p:nvSpPr>
              <p:cNvPr id="8299" name="Google Shape;8299;p6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65"/>
            <p:cNvGrpSpPr/>
            <p:nvPr/>
          </p:nvGrpSpPr>
          <p:grpSpPr>
            <a:xfrm>
              <a:off x="2623904" y="1476964"/>
              <a:ext cx="1364245" cy="273000"/>
              <a:chOff x="2623904" y="1476964"/>
              <a:chExt cx="1364245" cy="273000"/>
            </a:xfrm>
          </p:grpSpPr>
          <p:sp>
            <p:nvSpPr>
              <p:cNvPr id="8305" name="Google Shape;8305;p6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65"/>
            <p:cNvGrpSpPr/>
            <p:nvPr/>
          </p:nvGrpSpPr>
          <p:grpSpPr>
            <a:xfrm>
              <a:off x="2623907" y="1749775"/>
              <a:ext cx="1364245" cy="273000"/>
              <a:chOff x="2623907" y="1749775"/>
              <a:chExt cx="1364245" cy="273000"/>
            </a:xfrm>
          </p:grpSpPr>
          <p:sp>
            <p:nvSpPr>
              <p:cNvPr id="8311" name="Google Shape;8311;p6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65"/>
            <p:cNvGrpSpPr/>
            <p:nvPr/>
          </p:nvGrpSpPr>
          <p:grpSpPr>
            <a:xfrm>
              <a:off x="2623904" y="2027936"/>
              <a:ext cx="1364245" cy="273000"/>
              <a:chOff x="2623904" y="2027936"/>
              <a:chExt cx="1364245" cy="273000"/>
            </a:xfrm>
          </p:grpSpPr>
          <p:sp>
            <p:nvSpPr>
              <p:cNvPr id="8317" name="Google Shape;8317;p6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2" name="Google Shape;8322;p65"/>
          <p:cNvGrpSpPr/>
          <p:nvPr/>
        </p:nvGrpSpPr>
        <p:grpSpPr>
          <a:xfrm>
            <a:off x="2592706" y="2444193"/>
            <a:ext cx="1387541" cy="159124"/>
            <a:chOff x="3200660" y="2180272"/>
            <a:chExt cx="2563824" cy="378237"/>
          </a:xfrm>
        </p:grpSpPr>
        <p:sp>
          <p:nvSpPr>
            <p:cNvPr id="8323" name="Google Shape;8323;p6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65"/>
          <p:cNvGrpSpPr/>
          <p:nvPr/>
        </p:nvGrpSpPr>
        <p:grpSpPr>
          <a:xfrm>
            <a:off x="2589231" y="2722018"/>
            <a:ext cx="1390502" cy="159625"/>
            <a:chOff x="3530150" y="2790075"/>
            <a:chExt cx="1962600" cy="225300"/>
          </a:xfrm>
        </p:grpSpPr>
        <p:sp>
          <p:nvSpPr>
            <p:cNvPr id="8342" name="Google Shape;8342;p6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65"/>
          <p:cNvGrpSpPr/>
          <p:nvPr/>
        </p:nvGrpSpPr>
        <p:grpSpPr>
          <a:xfrm>
            <a:off x="2589884" y="3000344"/>
            <a:ext cx="1411629" cy="153761"/>
            <a:chOff x="3558802" y="4011427"/>
            <a:chExt cx="1866000" cy="111300"/>
          </a:xfrm>
        </p:grpSpPr>
        <p:sp>
          <p:nvSpPr>
            <p:cNvPr id="8345" name="Google Shape;8345;p6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65"/>
          <p:cNvGrpSpPr/>
          <p:nvPr/>
        </p:nvGrpSpPr>
        <p:grpSpPr>
          <a:xfrm>
            <a:off x="2589576" y="2205744"/>
            <a:ext cx="1383503" cy="119749"/>
            <a:chOff x="3465975" y="2270276"/>
            <a:chExt cx="1986364" cy="171929"/>
          </a:xfrm>
        </p:grpSpPr>
        <p:sp>
          <p:nvSpPr>
            <p:cNvPr id="8348" name="Google Shape;8348;p6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65"/>
          <p:cNvGrpSpPr/>
          <p:nvPr/>
        </p:nvGrpSpPr>
        <p:grpSpPr>
          <a:xfrm>
            <a:off x="2600584" y="3569394"/>
            <a:ext cx="1369531" cy="195460"/>
            <a:chOff x="723300" y="4253549"/>
            <a:chExt cx="2276482" cy="324900"/>
          </a:xfrm>
        </p:grpSpPr>
        <p:sp>
          <p:nvSpPr>
            <p:cNvPr id="8357" name="Google Shape;8357;p6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65"/>
          <p:cNvGrpSpPr/>
          <p:nvPr/>
        </p:nvGrpSpPr>
        <p:grpSpPr>
          <a:xfrm>
            <a:off x="2590145" y="3270574"/>
            <a:ext cx="1389066" cy="180119"/>
            <a:chOff x="705948" y="3788465"/>
            <a:chExt cx="2308953" cy="299400"/>
          </a:xfrm>
        </p:grpSpPr>
        <p:sp>
          <p:nvSpPr>
            <p:cNvPr id="8363" name="Google Shape;8363;p6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65"/>
          <p:cNvGrpSpPr/>
          <p:nvPr/>
        </p:nvGrpSpPr>
        <p:grpSpPr>
          <a:xfrm>
            <a:off x="2638082" y="3883554"/>
            <a:ext cx="1304609" cy="294074"/>
            <a:chOff x="2658741" y="4097347"/>
            <a:chExt cx="1304609" cy="294074"/>
          </a:xfrm>
        </p:grpSpPr>
        <p:grpSp>
          <p:nvGrpSpPr>
            <p:cNvPr id="8369" name="Google Shape;8369;p65"/>
            <p:cNvGrpSpPr/>
            <p:nvPr/>
          </p:nvGrpSpPr>
          <p:grpSpPr>
            <a:xfrm>
              <a:off x="2658741" y="4097347"/>
              <a:ext cx="118572" cy="294074"/>
              <a:chOff x="3343310" y="4475555"/>
              <a:chExt cx="127717" cy="316753"/>
            </a:xfrm>
          </p:grpSpPr>
          <p:sp>
            <p:nvSpPr>
              <p:cNvPr id="8370" name="Google Shape;8370;p6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65"/>
            <p:cNvGrpSpPr/>
            <p:nvPr/>
          </p:nvGrpSpPr>
          <p:grpSpPr>
            <a:xfrm>
              <a:off x="3815519" y="4098388"/>
              <a:ext cx="147831" cy="291991"/>
              <a:chOff x="3527539" y="4476677"/>
              <a:chExt cx="159232" cy="314510"/>
            </a:xfrm>
          </p:grpSpPr>
          <p:sp>
            <p:nvSpPr>
              <p:cNvPr id="8373" name="Google Shape;8373;p6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65"/>
            <p:cNvGrpSpPr/>
            <p:nvPr/>
          </p:nvGrpSpPr>
          <p:grpSpPr>
            <a:xfrm>
              <a:off x="3511696" y="4098388"/>
              <a:ext cx="147831" cy="291991"/>
              <a:chOff x="3527539" y="4476677"/>
              <a:chExt cx="159232" cy="314510"/>
            </a:xfrm>
          </p:grpSpPr>
          <p:sp>
            <p:nvSpPr>
              <p:cNvPr id="8376" name="Google Shape;8376;p6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65"/>
            <p:cNvGrpSpPr/>
            <p:nvPr/>
          </p:nvGrpSpPr>
          <p:grpSpPr>
            <a:xfrm>
              <a:off x="3207874" y="4098388"/>
              <a:ext cx="147831" cy="291991"/>
              <a:chOff x="3527539" y="4476677"/>
              <a:chExt cx="159232" cy="314510"/>
            </a:xfrm>
          </p:grpSpPr>
          <p:sp>
            <p:nvSpPr>
              <p:cNvPr id="8379" name="Google Shape;8379;p6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65"/>
            <p:cNvGrpSpPr/>
            <p:nvPr/>
          </p:nvGrpSpPr>
          <p:grpSpPr>
            <a:xfrm>
              <a:off x="2933305" y="4097347"/>
              <a:ext cx="118572" cy="294074"/>
              <a:chOff x="3343310" y="4475555"/>
              <a:chExt cx="127717" cy="316753"/>
            </a:xfrm>
          </p:grpSpPr>
          <p:sp>
            <p:nvSpPr>
              <p:cNvPr id="8382" name="Google Shape;8382;p6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4" name="Google Shape;8384;p65"/>
          <p:cNvGrpSpPr/>
          <p:nvPr/>
        </p:nvGrpSpPr>
        <p:grpSpPr>
          <a:xfrm>
            <a:off x="4256912" y="1866676"/>
            <a:ext cx="1433821" cy="191501"/>
            <a:chOff x="4273350" y="2080469"/>
            <a:chExt cx="1433821" cy="191501"/>
          </a:xfrm>
        </p:grpSpPr>
        <p:grpSp>
          <p:nvGrpSpPr>
            <p:cNvPr id="8385" name="Google Shape;8385;p65"/>
            <p:cNvGrpSpPr/>
            <p:nvPr/>
          </p:nvGrpSpPr>
          <p:grpSpPr>
            <a:xfrm>
              <a:off x="4273350" y="2080469"/>
              <a:ext cx="1433821" cy="0"/>
              <a:chOff x="5224975" y="2962250"/>
              <a:chExt cx="1544400" cy="0"/>
            </a:xfrm>
          </p:grpSpPr>
          <p:cxnSp>
            <p:nvCxnSpPr>
              <p:cNvPr id="8386" name="Google Shape;8386;p6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387" name="Google Shape;8387;p65"/>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388" name="Google Shape;8388;p65"/>
            <p:cNvGrpSpPr/>
            <p:nvPr/>
          </p:nvGrpSpPr>
          <p:grpSpPr>
            <a:xfrm>
              <a:off x="4273350" y="2271969"/>
              <a:ext cx="1433821" cy="0"/>
              <a:chOff x="5224975" y="2962250"/>
              <a:chExt cx="1544400" cy="0"/>
            </a:xfrm>
          </p:grpSpPr>
          <p:cxnSp>
            <p:nvCxnSpPr>
              <p:cNvPr id="8389" name="Google Shape;8389;p6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390" name="Google Shape;8390;p65"/>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391" name="Google Shape;8391;p65"/>
          <p:cNvGrpSpPr/>
          <p:nvPr/>
        </p:nvGrpSpPr>
        <p:grpSpPr>
          <a:xfrm>
            <a:off x="4258467" y="969244"/>
            <a:ext cx="1430711" cy="743389"/>
            <a:chOff x="5159450" y="1919950"/>
            <a:chExt cx="1541050" cy="862500"/>
          </a:xfrm>
        </p:grpSpPr>
        <p:sp>
          <p:nvSpPr>
            <p:cNvPr id="8392" name="Google Shape;8392;p6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393" name="Google Shape;8393;p65"/>
            <p:cNvGrpSpPr/>
            <p:nvPr/>
          </p:nvGrpSpPr>
          <p:grpSpPr>
            <a:xfrm>
              <a:off x="5159450" y="1919950"/>
              <a:ext cx="1541050" cy="862500"/>
              <a:chOff x="5159450" y="1919950"/>
              <a:chExt cx="1541050" cy="862500"/>
            </a:xfrm>
          </p:grpSpPr>
          <p:cxnSp>
            <p:nvCxnSpPr>
              <p:cNvPr id="8394" name="Google Shape;8394;p6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395" name="Google Shape;8395;p6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396" name="Google Shape;8396;p65"/>
          <p:cNvGrpSpPr/>
          <p:nvPr/>
        </p:nvGrpSpPr>
        <p:grpSpPr>
          <a:xfrm>
            <a:off x="4248581" y="2192571"/>
            <a:ext cx="1450484" cy="1052087"/>
            <a:chOff x="5230575" y="1554475"/>
            <a:chExt cx="2137150" cy="1550150"/>
          </a:xfrm>
        </p:grpSpPr>
        <p:sp>
          <p:nvSpPr>
            <p:cNvPr id="8397" name="Google Shape;8397;p65"/>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5"/>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5"/>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5"/>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5"/>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5"/>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5"/>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5"/>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5"/>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5"/>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5"/>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5"/>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5"/>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65"/>
          <p:cNvGrpSpPr/>
          <p:nvPr/>
        </p:nvGrpSpPr>
        <p:grpSpPr>
          <a:xfrm rot="10800000">
            <a:off x="4265131" y="3284761"/>
            <a:ext cx="1417383" cy="887946"/>
            <a:chOff x="5645403" y="2920021"/>
            <a:chExt cx="2650800" cy="2180614"/>
          </a:xfrm>
        </p:grpSpPr>
        <p:sp>
          <p:nvSpPr>
            <p:cNvPr id="8411" name="Google Shape;8411;p65"/>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2" name="Google Shape;8412;p65"/>
            <p:cNvCxnSpPr>
              <a:stCxn id="841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413" name="Google Shape;8413;p65"/>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4" name="Google Shape;8414;p65"/>
            <p:cNvCxnSpPr>
              <a:endCxn id="8413"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415" name="Google Shape;8415;p65"/>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6" name="Google Shape;8416;p65"/>
            <p:cNvCxnSpPr>
              <a:stCxn id="8415"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417" name="Google Shape;8417;p65"/>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18" name="Google Shape;8418;p65"/>
            <p:cNvCxnSpPr>
              <a:endCxn id="841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419" name="Google Shape;8419;p65"/>
          <p:cNvGrpSpPr/>
          <p:nvPr/>
        </p:nvGrpSpPr>
        <p:grpSpPr>
          <a:xfrm>
            <a:off x="7365491" y="2188116"/>
            <a:ext cx="1071743" cy="1021579"/>
            <a:chOff x="7189833" y="2022667"/>
            <a:chExt cx="1251159" cy="1192597"/>
          </a:xfrm>
        </p:grpSpPr>
        <p:sp>
          <p:nvSpPr>
            <p:cNvPr id="8420" name="Google Shape;8420;p65"/>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5"/>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5"/>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5"/>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65"/>
          <p:cNvGrpSpPr/>
          <p:nvPr/>
        </p:nvGrpSpPr>
        <p:grpSpPr>
          <a:xfrm>
            <a:off x="706762" y="2614523"/>
            <a:ext cx="1695374" cy="1560837"/>
            <a:chOff x="727421" y="2828315"/>
            <a:chExt cx="1695374" cy="1560837"/>
          </a:xfrm>
        </p:grpSpPr>
        <p:grpSp>
          <p:nvGrpSpPr>
            <p:cNvPr id="8425" name="Google Shape;8425;p65"/>
            <p:cNvGrpSpPr/>
            <p:nvPr/>
          </p:nvGrpSpPr>
          <p:grpSpPr>
            <a:xfrm>
              <a:off x="819108" y="2882501"/>
              <a:ext cx="103104" cy="1426186"/>
              <a:chOff x="4674013" y="3100904"/>
              <a:chExt cx="122758" cy="1698043"/>
            </a:xfrm>
          </p:grpSpPr>
          <p:sp>
            <p:nvSpPr>
              <p:cNvPr id="8426" name="Google Shape;8426;p6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65"/>
            <p:cNvGrpSpPr/>
            <p:nvPr/>
          </p:nvGrpSpPr>
          <p:grpSpPr>
            <a:xfrm>
              <a:off x="1062475" y="2882501"/>
              <a:ext cx="103104" cy="1426186"/>
              <a:chOff x="4940438" y="3100904"/>
              <a:chExt cx="122758" cy="1698043"/>
            </a:xfrm>
          </p:grpSpPr>
          <p:sp>
            <p:nvSpPr>
              <p:cNvPr id="8434" name="Google Shape;8434;p6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65"/>
            <p:cNvGrpSpPr/>
            <p:nvPr/>
          </p:nvGrpSpPr>
          <p:grpSpPr>
            <a:xfrm>
              <a:off x="1299324" y="2882501"/>
              <a:ext cx="103104" cy="1426186"/>
              <a:chOff x="5206863" y="3100904"/>
              <a:chExt cx="122758" cy="1698043"/>
            </a:xfrm>
          </p:grpSpPr>
          <p:sp>
            <p:nvSpPr>
              <p:cNvPr id="8442" name="Google Shape;8442;p6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65"/>
            <p:cNvGrpSpPr/>
            <p:nvPr/>
          </p:nvGrpSpPr>
          <p:grpSpPr>
            <a:xfrm>
              <a:off x="1786057" y="2882501"/>
              <a:ext cx="103104" cy="1426186"/>
              <a:chOff x="6006138" y="3143629"/>
              <a:chExt cx="122758" cy="1698043"/>
            </a:xfrm>
          </p:grpSpPr>
          <p:sp>
            <p:nvSpPr>
              <p:cNvPr id="8450" name="Google Shape;8450;p6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65"/>
            <p:cNvGrpSpPr/>
            <p:nvPr/>
          </p:nvGrpSpPr>
          <p:grpSpPr>
            <a:xfrm>
              <a:off x="2029422" y="2882501"/>
              <a:ext cx="103104" cy="1426186"/>
              <a:chOff x="6805413" y="3100904"/>
              <a:chExt cx="122758" cy="1698043"/>
            </a:xfrm>
          </p:grpSpPr>
          <p:sp>
            <p:nvSpPr>
              <p:cNvPr id="8458" name="Google Shape;8458;p6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65"/>
            <p:cNvGrpSpPr/>
            <p:nvPr/>
          </p:nvGrpSpPr>
          <p:grpSpPr>
            <a:xfrm>
              <a:off x="727421" y="2828315"/>
              <a:ext cx="1695374" cy="1560837"/>
              <a:chOff x="734799" y="2782450"/>
              <a:chExt cx="1571100" cy="1577400"/>
            </a:xfrm>
          </p:grpSpPr>
          <p:cxnSp>
            <p:nvCxnSpPr>
              <p:cNvPr id="8466" name="Google Shape;8466;p6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467" name="Google Shape;8467;p6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468" name="Google Shape;8468;p65"/>
            <p:cNvGrpSpPr/>
            <p:nvPr/>
          </p:nvGrpSpPr>
          <p:grpSpPr>
            <a:xfrm>
              <a:off x="2272795" y="2882501"/>
              <a:ext cx="103104" cy="1426186"/>
              <a:chOff x="5206863" y="3100904"/>
              <a:chExt cx="122758" cy="1698043"/>
            </a:xfrm>
          </p:grpSpPr>
          <p:sp>
            <p:nvSpPr>
              <p:cNvPr id="8469" name="Google Shape;8469;p6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65"/>
            <p:cNvGrpSpPr/>
            <p:nvPr/>
          </p:nvGrpSpPr>
          <p:grpSpPr>
            <a:xfrm>
              <a:off x="1542694" y="2882501"/>
              <a:ext cx="103104" cy="1426186"/>
              <a:chOff x="6006138" y="3143629"/>
              <a:chExt cx="122758" cy="1698043"/>
            </a:xfrm>
          </p:grpSpPr>
          <p:sp>
            <p:nvSpPr>
              <p:cNvPr id="8477" name="Google Shape;8477;p6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84" name="Google Shape;8484;p65"/>
          <p:cNvGrpSpPr/>
          <p:nvPr/>
        </p:nvGrpSpPr>
        <p:grpSpPr>
          <a:xfrm>
            <a:off x="5915341" y="2192094"/>
            <a:ext cx="1248543" cy="1025319"/>
            <a:chOff x="5183758" y="1210600"/>
            <a:chExt cx="3605380" cy="2960783"/>
          </a:xfrm>
        </p:grpSpPr>
        <p:sp>
          <p:nvSpPr>
            <p:cNvPr id="8485" name="Google Shape;8485;p6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89" name="Google Shape;8489;p65"/>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490" name="Google Shape;8490;p65"/>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491" name="Google Shape;8491;p65"/>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492" name="Google Shape;8492;p65"/>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493" name="Google Shape;8493;p65"/>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65"/>
          <p:cNvGrpSpPr/>
          <p:nvPr/>
        </p:nvGrpSpPr>
        <p:grpSpPr>
          <a:xfrm>
            <a:off x="5772403" y="3330411"/>
            <a:ext cx="2664831" cy="843440"/>
            <a:chOff x="5916567" y="1099697"/>
            <a:chExt cx="2556683" cy="809211"/>
          </a:xfrm>
        </p:grpSpPr>
        <p:sp>
          <p:nvSpPr>
            <p:cNvPr id="8495" name="Google Shape;8495;p65"/>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5"/>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5"/>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5"/>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5"/>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5"/>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5"/>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5"/>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65"/>
          <p:cNvGrpSpPr/>
          <p:nvPr/>
        </p:nvGrpSpPr>
        <p:grpSpPr>
          <a:xfrm>
            <a:off x="5879943" y="979270"/>
            <a:ext cx="1299851" cy="1023338"/>
            <a:chOff x="5900602" y="1193063"/>
            <a:chExt cx="1299851" cy="1023338"/>
          </a:xfrm>
        </p:grpSpPr>
        <p:grpSp>
          <p:nvGrpSpPr>
            <p:cNvPr id="8504" name="Google Shape;8504;p65"/>
            <p:cNvGrpSpPr/>
            <p:nvPr/>
          </p:nvGrpSpPr>
          <p:grpSpPr>
            <a:xfrm>
              <a:off x="6743564" y="1193063"/>
              <a:ext cx="456889" cy="700379"/>
              <a:chOff x="6743564" y="1193063"/>
              <a:chExt cx="456889" cy="700379"/>
            </a:xfrm>
          </p:grpSpPr>
          <p:grpSp>
            <p:nvGrpSpPr>
              <p:cNvPr id="8505" name="Google Shape;8505;p65"/>
              <p:cNvGrpSpPr/>
              <p:nvPr/>
            </p:nvGrpSpPr>
            <p:grpSpPr>
              <a:xfrm>
                <a:off x="6743564" y="1690731"/>
                <a:ext cx="214402" cy="202710"/>
                <a:chOff x="6743564" y="1690731"/>
                <a:chExt cx="214402" cy="202710"/>
              </a:xfrm>
            </p:grpSpPr>
            <p:sp>
              <p:nvSpPr>
                <p:cNvPr id="8506" name="Google Shape;8506;p65"/>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5"/>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65"/>
              <p:cNvGrpSpPr/>
              <p:nvPr/>
            </p:nvGrpSpPr>
            <p:grpSpPr>
              <a:xfrm>
                <a:off x="6915505" y="1193063"/>
                <a:ext cx="284947" cy="589637"/>
                <a:chOff x="6915505" y="1193063"/>
                <a:chExt cx="284947" cy="589637"/>
              </a:xfrm>
            </p:grpSpPr>
            <p:sp>
              <p:nvSpPr>
                <p:cNvPr id="8509" name="Google Shape;8509;p6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10" name="Google Shape;8510;p65"/>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511" name="Google Shape;8511;p65"/>
            <p:cNvGrpSpPr/>
            <p:nvPr/>
          </p:nvGrpSpPr>
          <p:grpSpPr>
            <a:xfrm>
              <a:off x="6520337" y="1193063"/>
              <a:ext cx="341815" cy="801589"/>
              <a:chOff x="6520337" y="1193063"/>
              <a:chExt cx="341815" cy="801589"/>
            </a:xfrm>
          </p:grpSpPr>
          <p:grpSp>
            <p:nvGrpSpPr>
              <p:cNvPr id="8512" name="Google Shape;8512;p65"/>
              <p:cNvGrpSpPr/>
              <p:nvPr/>
            </p:nvGrpSpPr>
            <p:grpSpPr>
              <a:xfrm>
                <a:off x="6520337" y="1589527"/>
                <a:ext cx="213950" cy="405125"/>
                <a:chOff x="6520337" y="1589527"/>
                <a:chExt cx="213950" cy="405125"/>
              </a:xfrm>
            </p:grpSpPr>
            <p:sp>
              <p:nvSpPr>
                <p:cNvPr id="8513" name="Google Shape;8513;p6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5"/>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65"/>
              <p:cNvGrpSpPr/>
              <p:nvPr/>
            </p:nvGrpSpPr>
            <p:grpSpPr>
              <a:xfrm>
                <a:off x="6577204" y="1193063"/>
                <a:ext cx="284947" cy="453562"/>
                <a:chOff x="6577204" y="1193063"/>
                <a:chExt cx="284947" cy="453562"/>
              </a:xfrm>
            </p:grpSpPr>
            <p:sp>
              <p:nvSpPr>
                <p:cNvPr id="8516" name="Google Shape;8516;p6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17" name="Google Shape;8517;p65"/>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518" name="Google Shape;8518;p65"/>
            <p:cNvGrpSpPr/>
            <p:nvPr/>
          </p:nvGrpSpPr>
          <p:grpSpPr>
            <a:xfrm>
              <a:off x="6238903" y="1193063"/>
              <a:ext cx="300475" cy="901782"/>
              <a:chOff x="6238903" y="1193063"/>
              <a:chExt cx="300475" cy="901782"/>
            </a:xfrm>
          </p:grpSpPr>
          <p:grpSp>
            <p:nvGrpSpPr>
              <p:cNvPr id="8519" name="Google Shape;8519;p65"/>
              <p:cNvGrpSpPr/>
              <p:nvPr/>
            </p:nvGrpSpPr>
            <p:grpSpPr>
              <a:xfrm>
                <a:off x="6290865" y="1489315"/>
                <a:ext cx="248514" cy="605530"/>
                <a:chOff x="6290865" y="1489315"/>
                <a:chExt cx="248514" cy="605530"/>
              </a:xfrm>
            </p:grpSpPr>
            <p:sp>
              <p:nvSpPr>
                <p:cNvPr id="8520" name="Google Shape;8520;p6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5"/>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65"/>
              <p:cNvGrpSpPr/>
              <p:nvPr/>
            </p:nvGrpSpPr>
            <p:grpSpPr>
              <a:xfrm>
                <a:off x="6238903" y="1193063"/>
                <a:ext cx="284947" cy="327512"/>
                <a:chOff x="6238903" y="1193063"/>
                <a:chExt cx="284947" cy="327512"/>
              </a:xfrm>
            </p:grpSpPr>
            <p:sp>
              <p:nvSpPr>
                <p:cNvPr id="8523" name="Google Shape;8523;p6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24" name="Google Shape;8524;p65"/>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525" name="Google Shape;8525;p65"/>
            <p:cNvGrpSpPr/>
            <p:nvPr/>
          </p:nvGrpSpPr>
          <p:grpSpPr>
            <a:xfrm>
              <a:off x="5900602" y="1193063"/>
              <a:ext cx="444345" cy="1023338"/>
              <a:chOff x="5900602" y="1193063"/>
              <a:chExt cx="444345" cy="1023338"/>
            </a:xfrm>
          </p:grpSpPr>
          <p:grpSp>
            <p:nvGrpSpPr>
              <p:cNvPr id="8526" name="Google Shape;8526;p65"/>
              <p:cNvGrpSpPr/>
              <p:nvPr/>
            </p:nvGrpSpPr>
            <p:grpSpPr>
              <a:xfrm>
                <a:off x="6046501" y="1367785"/>
                <a:ext cx="298446" cy="848616"/>
                <a:chOff x="6046501" y="1367785"/>
                <a:chExt cx="298446" cy="848616"/>
              </a:xfrm>
            </p:grpSpPr>
            <p:sp>
              <p:nvSpPr>
                <p:cNvPr id="8527" name="Google Shape;8527;p6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5"/>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65"/>
              <p:cNvGrpSpPr/>
              <p:nvPr/>
            </p:nvGrpSpPr>
            <p:grpSpPr>
              <a:xfrm>
                <a:off x="5900602" y="1193063"/>
                <a:ext cx="284947" cy="182312"/>
                <a:chOff x="5900602" y="1193063"/>
                <a:chExt cx="284947" cy="182312"/>
              </a:xfrm>
            </p:grpSpPr>
            <p:sp>
              <p:nvSpPr>
                <p:cNvPr id="8530" name="Google Shape;8530;p6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31" name="Google Shape;8531;p6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532" name="Google Shape;8532;p65"/>
          <p:cNvGrpSpPr/>
          <p:nvPr/>
        </p:nvGrpSpPr>
        <p:grpSpPr>
          <a:xfrm>
            <a:off x="7217825" y="979415"/>
            <a:ext cx="1219413" cy="1051365"/>
            <a:chOff x="7287122" y="1165658"/>
            <a:chExt cx="1219413" cy="1051365"/>
          </a:xfrm>
        </p:grpSpPr>
        <p:grpSp>
          <p:nvGrpSpPr>
            <p:cNvPr id="8533" name="Google Shape;8533;p65"/>
            <p:cNvGrpSpPr/>
            <p:nvPr/>
          </p:nvGrpSpPr>
          <p:grpSpPr>
            <a:xfrm>
              <a:off x="7287122" y="1969723"/>
              <a:ext cx="1219413" cy="247300"/>
              <a:chOff x="7287122" y="1969723"/>
              <a:chExt cx="1219413" cy="247300"/>
            </a:xfrm>
          </p:grpSpPr>
          <p:sp>
            <p:nvSpPr>
              <p:cNvPr id="8534" name="Google Shape;8534;p6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5" name="Google Shape;8535;p65"/>
              <p:cNvGrpSpPr/>
              <p:nvPr/>
            </p:nvGrpSpPr>
            <p:grpSpPr>
              <a:xfrm>
                <a:off x="7287122" y="2063892"/>
                <a:ext cx="1151753" cy="73428"/>
                <a:chOff x="7287122" y="2063892"/>
                <a:chExt cx="1151753" cy="73428"/>
              </a:xfrm>
            </p:grpSpPr>
            <p:sp>
              <p:nvSpPr>
                <p:cNvPr id="8536" name="Google Shape;8536;p6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37" name="Google Shape;8537;p6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538" name="Google Shape;8538;p65"/>
            <p:cNvGrpSpPr/>
            <p:nvPr/>
          </p:nvGrpSpPr>
          <p:grpSpPr>
            <a:xfrm>
              <a:off x="7287122" y="1712201"/>
              <a:ext cx="1219403" cy="246767"/>
              <a:chOff x="7287122" y="1712201"/>
              <a:chExt cx="1219403" cy="246767"/>
            </a:xfrm>
          </p:grpSpPr>
          <p:sp>
            <p:nvSpPr>
              <p:cNvPr id="8539" name="Google Shape;8539;p6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0" name="Google Shape;8540;p65"/>
              <p:cNvGrpSpPr/>
              <p:nvPr/>
            </p:nvGrpSpPr>
            <p:grpSpPr>
              <a:xfrm>
                <a:off x="7287122" y="1842861"/>
                <a:ext cx="1005303" cy="73419"/>
                <a:chOff x="7287122" y="1842861"/>
                <a:chExt cx="1005303" cy="73419"/>
              </a:xfrm>
            </p:grpSpPr>
            <p:sp>
              <p:nvSpPr>
                <p:cNvPr id="8541" name="Google Shape;8541;p6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2" name="Google Shape;8542;p6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543" name="Google Shape;8543;p65"/>
            <p:cNvGrpSpPr/>
            <p:nvPr/>
          </p:nvGrpSpPr>
          <p:grpSpPr>
            <a:xfrm>
              <a:off x="7287122" y="1447520"/>
              <a:ext cx="1219403" cy="286667"/>
              <a:chOff x="7287122" y="1447520"/>
              <a:chExt cx="1219403" cy="286667"/>
            </a:xfrm>
          </p:grpSpPr>
          <p:sp>
            <p:nvSpPr>
              <p:cNvPr id="8544" name="Google Shape;8544;p6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5" name="Google Shape;8545;p65"/>
              <p:cNvGrpSpPr/>
              <p:nvPr/>
            </p:nvGrpSpPr>
            <p:grpSpPr>
              <a:xfrm>
                <a:off x="7287122" y="1581977"/>
                <a:ext cx="852803" cy="73428"/>
                <a:chOff x="7287122" y="1581977"/>
                <a:chExt cx="852803" cy="73428"/>
              </a:xfrm>
            </p:grpSpPr>
            <p:sp>
              <p:nvSpPr>
                <p:cNvPr id="8546" name="Google Shape;8546;p6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7" name="Google Shape;8547;p6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548" name="Google Shape;8548;p65"/>
            <p:cNvGrpSpPr/>
            <p:nvPr/>
          </p:nvGrpSpPr>
          <p:grpSpPr>
            <a:xfrm>
              <a:off x="7287122" y="1165658"/>
              <a:ext cx="1219403" cy="344253"/>
              <a:chOff x="7287122" y="1165658"/>
              <a:chExt cx="1219403" cy="344253"/>
            </a:xfrm>
          </p:grpSpPr>
          <p:sp>
            <p:nvSpPr>
              <p:cNvPr id="8549" name="Google Shape;8549;p6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0" name="Google Shape;8550;p65"/>
              <p:cNvGrpSpPr/>
              <p:nvPr/>
            </p:nvGrpSpPr>
            <p:grpSpPr>
              <a:xfrm>
                <a:off x="7287122" y="1341025"/>
                <a:ext cx="695703" cy="73419"/>
                <a:chOff x="7287122" y="1341025"/>
                <a:chExt cx="695703" cy="73419"/>
              </a:xfrm>
            </p:grpSpPr>
            <p:sp>
              <p:nvSpPr>
                <p:cNvPr id="8551" name="Google Shape;8551;p6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52" name="Google Shape;8552;p6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56" name="Shape 8556"/>
        <p:cNvGrpSpPr/>
        <p:nvPr/>
      </p:nvGrpSpPr>
      <p:grpSpPr>
        <a:xfrm>
          <a:off x="0" y="0"/>
          <a:ext cx="0" cy="0"/>
          <a:chOff x="0" y="0"/>
          <a:chExt cx="0" cy="0"/>
        </a:xfrm>
      </p:grpSpPr>
      <p:sp>
        <p:nvSpPr>
          <p:cNvPr id="8557" name="Google Shape;8557;p66"/>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558" name="Google Shape;8558;p66"/>
          <p:cNvGrpSpPr/>
          <p:nvPr/>
        </p:nvGrpSpPr>
        <p:grpSpPr>
          <a:xfrm>
            <a:off x="830341" y="2307733"/>
            <a:ext cx="340168" cy="298978"/>
            <a:chOff x="892750" y="267400"/>
            <a:chExt cx="483125" cy="424625"/>
          </a:xfrm>
        </p:grpSpPr>
        <p:sp>
          <p:nvSpPr>
            <p:cNvPr id="8559" name="Google Shape;8559;p66"/>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0" name="Google Shape;8560;p66"/>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1" name="Google Shape;8561;p66"/>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62" name="Google Shape;8562;p66"/>
          <p:cNvGrpSpPr/>
          <p:nvPr/>
        </p:nvGrpSpPr>
        <p:grpSpPr>
          <a:xfrm>
            <a:off x="1268776" y="2287121"/>
            <a:ext cx="298996" cy="340204"/>
            <a:chOff x="1516475" y="238075"/>
            <a:chExt cx="424650" cy="483175"/>
          </a:xfrm>
        </p:grpSpPr>
        <p:sp>
          <p:nvSpPr>
            <p:cNvPr id="8563" name="Google Shape;8563;p66"/>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4" name="Google Shape;8564;p66"/>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65" name="Google Shape;8565;p66"/>
          <p:cNvGrpSpPr/>
          <p:nvPr/>
        </p:nvGrpSpPr>
        <p:grpSpPr>
          <a:xfrm>
            <a:off x="1661867" y="2367520"/>
            <a:ext cx="341488" cy="179405"/>
            <a:chOff x="2080675" y="352325"/>
            <a:chExt cx="485000" cy="254800"/>
          </a:xfrm>
        </p:grpSpPr>
        <p:sp>
          <p:nvSpPr>
            <p:cNvPr id="8566" name="Google Shape;8566;p66"/>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7" name="Google Shape;8567;p66"/>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68" name="Google Shape;8568;p66"/>
          <p:cNvGrpSpPr/>
          <p:nvPr/>
        </p:nvGrpSpPr>
        <p:grpSpPr>
          <a:xfrm>
            <a:off x="2111046" y="2287138"/>
            <a:ext cx="298996" cy="340168"/>
            <a:chOff x="2705375" y="238125"/>
            <a:chExt cx="424650" cy="483125"/>
          </a:xfrm>
        </p:grpSpPr>
        <p:sp>
          <p:nvSpPr>
            <p:cNvPr id="8569" name="Google Shape;8569;p66"/>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0" name="Google Shape;8570;p66"/>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1" name="Google Shape;8571;p66"/>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2" name="Google Shape;8572;p66"/>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73" name="Google Shape;8573;p66"/>
          <p:cNvGrpSpPr/>
          <p:nvPr/>
        </p:nvGrpSpPr>
        <p:grpSpPr>
          <a:xfrm>
            <a:off x="2527187" y="2287455"/>
            <a:ext cx="301161" cy="339535"/>
            <a:chOff x="3299850" y="238575"/>
            <a:chExt cx="427725" cy="482225"/>
          </a:xfrm>
        </p:grpSpPr>
        <p:sp>
          <p:nvSpPr>
            <p:cNvPr id="8574" name="Google Shape;8574;p66"/>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5" name="Google Shape;8575;p66"/>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6" name="Google Shape;8576;p66"/>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7" name="Google Shape;8577;p66"/>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8" name="Google Shape;8578;p66"/>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79" name="Google Shape;8579;p66"/>
          <p:cNvGrpSpPr/>
          <p:nvPr/>
        </p:nvGrpSpPr>
        <p:grpSpPr>
          <a:xfrm>
            <a:off x="2914108" y="2287138"/>
            <a:ext cx="352455" cy="340168"/>
            <a:chOff x="3857225" y="238125"/>
            <a:chExt cx="500575" cy="483125"/>
          </a:xfrm>
        </p:grpSpPr>
        <p:sp>
          <p:nvSpPr>
            <p:cNvPr id="8580" name="Google Shape;8580;p66"/>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1" name="Google Shape;8581;p66"/>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2" name="Google Shape;8582;p66"/>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3" name="Google Shape;8583;p66"/>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4" name="Google Shape;8584;p66"/>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5" name="Google Shape;8585;p66"/>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6" name="Google Shape;8586;p66"/>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87" name="Google Shape;8587;p66"/>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88" name="Google Shape;8588;p66"/>
          <p:cNvGrpSpPr/>
          <p:nvPr/>
        </p:nvGrpSpPr>
        <p:grpSpPr>
          <a:xfrm>
            <a:off x="3760885" y="2287165"/>
            <a:ext cx="340186" cy="340116"/>
            <a:chOff x="5053900" y="238200"/>
            <a:chExt cx="483150" cy="483050"/>
          </a:xfrm>
        </p:grpSpPr>
        <p:sp>
          <p:nvSpPr>
            <p:cNvPr id="8589" name="Google Shape;8589;p66"/>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0" name="Google Shape;8590;p66"/>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1" name="Google Shape;8591;p66"/>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2" name="Google Shape;8592;p66"/>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93" name="Google Shape;8593;p66"/>
          <p:cNvGrpSpPr/>
          <p:nvPr/>
        </p:nvGrpSpPr>
        <p:grpSpPr>
          <a:xfrm>
            <a:off x="4174835" y="2287138"/>
            <a:ext cx="340168" cy="340168"/>
            <a:chOff x="5648375" y="238125"/>
            <a:chExt cx="483125" cy="483125"/>
          </a:xfrm>
        </p:grpSpPr>
        <p:sp>
          <p:nvSpPr>
            <p:cNvPr id="8594" name="Google Shape;8594;p66"/>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5" name="Google Shape;8595;p66"/>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6" name="Google Shape;8596;p66"/>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7" name="Google Shape;8597;p66"/>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8" name="Google Shape;8598;p66"/>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9" name="Google Shape;8599;p66"/>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0" name="Google Shape;8600;p66"/>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1" name="Google Shape;8601;p66"/>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2" name="Google Shape;8602;p66"/>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3" name="Google Shape;8603;p66"/>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04" name="Google Shape;8604;p66"/>
          <p:cNvGrpSpPr/>
          <p:nvPr/>
        </p:nvGrpSpPr>
        <p:grpSpPr>
          <a:xfrm>
            <a:off x="4591521" y="2287138"/>
            <a:ext cx="340168" cy="340168"/>
            <a:chOff x="6242825" y="238125"/>
            <a:chExt cx="483125" cy="483125"/>
          </a:xfrm>
        </p:grpSpPr>
        <p:sp>
          <p:nvSpPr>
            <p:cNvPr id="8605" name="Google Shape;8605;p66"/>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6" name="Google Shape;8606;p66"/>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7" name="Google Shape;8607;p66"/>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08" name="Google Shape;8608;p66"/>
          <p:cNvGrpSpPr/>
          <p:nvPr/>
        </p:nvGrpSpPr>
        <p:grpSpPr>
          <a:xfrm>
            <a:off x="828643" y="2727362"/>
            <a:ext cx="343566" cy="298943"/>
            <a:chOff x="889275" y="861850"/>
            <a:chExt cx="487950" cy="424575"/>
          </a:xfrm>
        </p:grpSpPr>
        <p:sp>
          <p:nvSpPr>
            <p:cNvPr id="8609" name="Google Shape;8609;p66"/>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0" name="Google Shape;8610;p66"/>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1" name="Google Shape;8611;p66"/>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2" name="Google Shape;8612;p66"/>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13" name="Google Shape;8613;p66"/>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4" name="Google Shape;8614;p66"/>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15" name="Google Shape;8615;p66"/>
          <p:cNvGrpSpPr/>
          <p:nvPr/>
        </p:nvGrpSpPr>
        <p:grpSpPr>
          <a:xfrm>
            <a:off x="2090460" y="2706749"/>
            <a:ext cx="340168" cy="340168"/>
            <a:chOff x="2676100" y="832575"/>
            <a:chExt cx="483125" cy="483125"/>
          </a:xfrm>
        </p:grpSpPr>
        <p:sp>
          <p:nvSpPr>
            <p:cNvPr id="8616" name="Google Shape;8616;p66"/>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7" name="Google Shape;8617;p66"/>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8" name="Google Shape;8618;p66"/>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19" name="Google Shape;8619;p66"/>
          <p:cNvGrpSpPr/>
          <p:nvPr/>
        </p:nvGrpSpPr>
        <p:grpSpPr>
          <a:xfrm>
            <a:off x="2501963" y="2706749"/>
            <a:ext cx="351610" cy="340168"/>
            <a:chOff x="3270550" y="832575"/>
            <a:chExt cx="499375" cy="483125"/>
          </a:xfrm>
        </p:grpSpPr>
        <p:sp>
          <p:nvSpPr>
            <p:cNvPr id="8620" name="Google Shape;8620;p66"/>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1" name="Google Shape;8621;p66"/>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2" name="Google Shape;8622;p66"/>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23" name="Google Shape;8623;p66"/>
          <p:cNvGrpSpPr/>
          <p:nvPr/>
        </p:nvGrpSpPr>
        <p:grpSpPr>
          <a:xfrm>
            <a:off x="3335925" y="2727300"/>
            <a:ext cx="344798" cy="299066"/>
            <a:chOff x="4452900" y="861750"/>
            <a:chExt cx="489700" cy="424750"/>
          </a:xfrm>
        </p:grpSpPr>
        <p:sp>
          <p:nvSpPr>
            <p:cNvPr id="8624" name="Google Shape;8624;p66"/>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5" name="Google Shape;8625;p66"/>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6" name="Google Shape;8626;p66"/>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27" name="Google Shape;8627;p66"/>
          <p:cNvGrpSpPr/>
          <p:nvPr/>
        </p:nvGrpSpPr>
        <p:grpSpPr>
          <a:xfrm>
            <a:off x="3753158" y="2706758"/>
            <a:ext cx="355641" cy="340151"/>
            <a:chOff x="5049750" y="832600"/>
            <a:chExt cx="505100" cy="483100"/>
          </a:xfrm>
        </p:grpSpPr>
        <p:sp>
          <p:nvSpPr>
            <p:cNvPr id="8628" name="Google Shape;8628;p66"/>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9" name="Google Shape;8629;p66"/>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30" name="Google Shape;8630;p66"/>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31" name="Google Shape;8631;p66"/>
          <p:cNvGrpSpPr/>
          <p:nvPr/>
        </p:nvGrpSpPr>
        <p:grpSpPr>
          <a:xfrm>
            <a:off x="4612107" y="2706749"/>
            <a:ext cx="298996" cy="340168"/>
            <a:chOff x="6272100" y="832575"/>
            <a:chExt cx="424650" cy="483125"/>
          </a:xfrm>
        </p:grpSpPr>
        <p:sp>
          <p:nvSpPr>
            <p:cNvPr id="8632" name="Google Shape;8632;p66"/>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3" name="Google Shape;8633;p66"/>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34" name="Google Shape;8634;p66"/>
          <p:cNvGrpSpPr/>
          <p:nvPr/>
        </p:nvGrpSpPr>
        <p:grpSpPr>
          <a:xfrm>
            <a:off x="2920243" y="2717381"/>
            <a:ext cx="340186" cy="318904"/>
            <a:chOff x="3865000" y="847675"/>
            <a:chExt cx="483150" cy="452925"/>
          </a:xfrm>
        </p:grpSpPr>
        <p:sp>
          <p:nvSpPr>
            <p:cNvPr id="8635" name="Google Shape;8635;p66"/>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6" name="Google Shape;8636;p66"/>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7" name="Google Shape;8637;p66"/>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8" name="Google Shape;8638;p66"/>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39" name="Google Shape;8639;p66"/>
          <p:cNvGrpSpPr/>
          <p:nvPr/>
        </p:nvGrpSpPr>
        <p:grpSpPr>
          <a:xfrm>
            <a:off x="830315" y="3125798"/>
            <a:ext cx="340221" cy="340186"/>
            <a:chOff x="893650" y="1428000"/>
            <a:chExt cx="483200" cy="483150"/>
          </a:xfrm>
        </p:grpSpPr>
        <p:sp>
          <p:nvSpPr>
            <p:cNvPr id="8640" name="Google Shape;8640;p66"/>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1" name="Google Shape;8641;p66"/>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2" name="Google Shape;8642;p66"/>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3" name="Google Shape;8643;p66"/>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44" name="Google Shape;8644;p66"/>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5" name="Google Shape;8645;p66"/>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46" name="Google Shape;8646;p66"/>
          <p:cNvGrpSpPr/>
          <p:nvPr/>
        </p:nvGrpSpPr>
        <p:grpSpPr>
          <a:xfrm>
            <a:off x="2084132" y="3146463"/>
            <a:ext cx="352825" cy="298855"/>
            <a:chOff x="2676100" y="1456375"/>
            <a:chExt cx="501100" cy="424450"/>
          </a:xfrm>
        </p:grpSpPr>
        <p:sp>
          <p:nvSpPr>
            <p:cNvPr id="8647" name="Google Shape;8647;p66"/>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8" name="Google Shape;8648;p66"/>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9" name="Google Shape;8649;p66"/>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50" name="Google Shape;8650;p66"/>
          <p:cNvGrpSpPr/>
          <p:nvPr/>
        </p:nvGrpSpPr>
        <p:grpSpPr>
          <a:xfrm>
            <a:off x="2507657" y="3125806"/>
            <a:ext cx="340221" cy="340168"/>
            <a:chOff x="3270475" y="1427025"/>
            <a:chExt cx="483200" cy="483125"/>
          </a:xfrm>
        </p:grpSpPr>
        <p:sp>
          <p:nvSpPr>
            <p:cNvPr id="8651" name="Google Shape;8651;p66"/>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2" name="Google Shape;8652;p66"/>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3" name="Google Shape;8653;p66"/>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54" name="Google Shape;8654;p66"/>
          <p:cNvGrpSpPr/>
          <p:nvPr/>
        </p:nvGrpSpPr>
        <p:grpSpPr>
          <a:xfrm>
            <a:off x="2918570" y="3125780"/>
            <a:ext cx="343530" cy="340221"/>
            <a:chOff x="3860250" y="1427025"/>
            <a:chExt cx="487900" cy="483200"/>
          </a:xfrm>
        </p:grpSpPr>
        <p:sp>
          <p:nvSpPr>
            <p:cNvPr id="8655" name="Google Shape;8655;p66"/>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6" name="Google Shape;8656;p66"/>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7" name="Google Shape;8657;p66"/>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58" name="Google Shape;8658;p66"/>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9" name="Google Shape;8659;p66"/>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60" name="Google Shape;8660;p66"/>
          <p:cNvGrpSpPr/>
          <p:nvPr/>
        </p:nvGrpSpPr>
        <p:grpSpPr>
          <a:xfrm>
            <a:off x="4174808" y="3125806"/>
            <a:ext cx="340221" cy="340168"/>
            <a:chOff x="5648375" y="1427025"/>
            <a:chExt cx="483200" cy="483125"/>
          </a:xfrm>
        </p:grpSpPr>
        <p:sp>
          <p:nvSpPr>
            <p:cNvPr id="8661" name="Google Shape;8661;p66"/>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2" name="Google Shape;8662;p66"/>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63" name="Google Shape;8663;p66"/>
          <p:cNvGrpSpPr/>
          <p:nvPr/>
        </p:nvGrpSpPr>
        <p:grpSpPr>
          <a:xfrm>
            <a:off x="4589294" y="3125789"/>
            <a:ext cx="344622" cy="340204"/>
            <a:chOff x="6238300" y="1426975"/>
            <a:chExt cx="489450" cy="483175"/>
          </a:xfrm>
        </p:grpSpPr>
        <p:sp>
          <p:nvSpPr>
            <p:cNvPr id="8664" name="Google Shape;8664;p66"/>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5" name="Google Shape;8665;p66"/>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6" name="Google Shape;8666;p66"/>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67" name="Google Shape;8667;p66"/>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68" name="Google Shape;8668;p66"/>
          <p:cNvGrpSpPr/>
          <p:nvPr/>
        </p:nvGrpSpPr>
        <p:grpSpPr>
          <a:xfrm>
            <a:off x="1248190" y="3544794"/>
            <a:ext cx="340168" cy="340186"/>
            <a:chOff x="1487200" y="2021475"/>
            <a:chExt cx="483125" cy="483150"/>
          </a:xfrm>
        </p:grpSpPr>
        <p:sp>
          <p:nvSpPr>
            <p:cNvPr id="8669" name="Google Shape;8669;p66"/>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0" name="Google Shape;8670;p66"/>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1" name="Google Shape;8671;p66"/>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2" name="Google Shape;8672;p66"/>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73" name="Google Shape;8673;p66"/>
          <p:cNvGrpSpPr/>
          <p:nvPr/>
        </p:nvGrpSpPr>
        <p:grpSpPr>
          <a:xfrm>
            <a:off x="1662527" y="3565398"/>
            <a:ext cx="340168" cy="298978"/>
            <a:chOff x="2081650" y="2050750"/>
            <a:chExt cx="483125" cy="424625"/>
          </a:xfrm>
        </p:grpSpPr>
        <p:sp>
          <p:nvSpPr>
            <p:cNvPr id="8674" name="Google Shape;8674;p66"/>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5" name="Google Shape;8675;p66"/>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6" name="Google Shape;8676;p66"/>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7" name="Google Shape;8677;p66"/>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8" name="Google Shape;8678;p66"/>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9" name="Google Shape;8679;p66"/>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80" name="Google Shape;8680;p66"/>
          <p:cNvGrpSpPr/>
          <p:nvPr/>
        </p:nvGrpSpPr>
        <p:grpSpPr>
          <a:xfrm>
            <a:off x="2090460" y="3588721"/>
            <a:ext cx="340168" cy="252332"/>
            <a:chOff x="2676100" y="2083800"/>
            <a:chExt cx="483125" cy="358375"/>
          </a:xfrm>
        </p:grpSpPr>
        <p:sp>
          <p:nvSpPr>
            <p:cNvPr id="8681" name="Google Shape;8681;p66"/>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82" name="Google Shape;8682;p66"/>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83" name="Google Shape;8683;p66"/>
          <p:cNvGrpSpPr/>
          <p:nvPr/>
        </p:nvGrpSpPr>
        <p:grpSpPr>
          <a:xfrm>
            <a:off x="2515974" y="3554766"/>
            <a:ext cx="323587" cy="320242"/>
            <a:chOff x="3282325" y="2035675"/>
            <a:chExt cx="459575" cy="454825"/>
          </a:xfrm>
        </p:grpSpPr>
        <p:sp>
          <p:nvSpPr>
            <p:cNvPr id="8684" name="Google Shape;8684;p66"/>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85" name="Google Shape;8685;p66"/>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86" name="Google Shape;8686;p66"/>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87" name="Google Shape;8687;p66"/>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88" name="Google Shape;8688;p66"/>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89" name="Google Shape;8689;p66"/>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90" name="Google Shape;8690;p66"/>
          <p:cNvGrpSpPr/>
          <p:nvPr/>
        </p:nvGrpSpPr>
        <p:grpSpPr>
          <a:xfrm>
            <a:off x="3760673" y="3544803"/>
            <a:ext cx="340608" cy="340168"/>
            <a:chOff x="5053900" y="2021500"/>
            <a:chExt cx="483750" cy="483125"/>
          </a:xfrm>
        </p:grpSpPr>
        <p:sp>
          <p:nvSpPr>
            <p:cNvPr id="8691" name="Google Shape;8691;p66"/>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2" name="Google Shape;8692;p66"/>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3" name="Google Shape;8693;p66"/>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4" name="Google Shape;8694;p66"/>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5" name="Google Shape;8695;p66"/>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6" name="Google Shape;8696;p66"/>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7" name="Google Shape;8697;p66"/>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8" name="Google Shape;8698;p66"/>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99" name="Google Shape;8699;p66"/>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00" name="Google Shape;8700;p66"/>
          <p:cNvGrpSpPr/>
          <p:nvPr/>
        </p:nvGrpSpPr>
        <p:grpSpPr>
          <a:xfrm>
            <a:off x="4585773" y="3547971"/>
            <a:ext cx="351663" cy="333831"/>
            <a:chOff x="6222125" y="2025975"/>
            <a:chExt cx="499450" cy="474125"/>
          </a:xfrm>
        </p:grpSpPr>
        <p:sp>
          <p:nvSpPr>
            <p:cNvPr id="8701" name="Google Shape;8701;p66"/>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02" name="Google Shape;8702;p66"/>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03" name="Google Shape;8703;p66"/>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04" name="Google Shape;8704;p66"/>
          <p:cNvGrpSpPr/>
          <p:nvPr/>
        </p:nvGrpSpPr>
        <p:grpSpPr>
          <a:xfrm>
            <a:off x="5043335" y="2364541"/>
            <a:ext cx="335504" cy="185953"/>
            <a:chOff x="896050" y="2725450"/>
            <a:chExt cx="476500" cy="264100"/>
          </a:xfrm>
        </p:grpSpPr>
        <p:sp>
          <p:nvSpPr>
            <p:cNvPr id="8705" name="Google Shape;8705;p66"/>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06" name="Google Shape;8706;p66"/>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07" name="Google Shape;8707;p66"/>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08" name="Google Shape;8708;p66"/>
          <p:cNvGrpSpPr/>
          <p:nvPr/>
        </p:nvGrpSpPr>
        <p:grpSpPr>
          <a:xfrm>
            <a:off x="5474075" y="2287425"/>
            <a:ext cx="340168" cy="340186"/>
            <a:chOff x="1487200" y="2615925"/>
            <a:chExt cx="483125" cy="483150"/>
          </a:xfrm>
        </p:grpSpPr>
        <p:sp>
          <p:nvSpPr>
            <p:cNvPr id="8709" name="Google Shape;8709;p66"/>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10" name="Google Shape;8710;p66"/>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11" name="Google Shape;8711;p66"/>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12" name="Google Shape;8712;p66"/>
          <p:cNvGrpSpPr/>
          <p:nvPr/>
        </p:nvGrpSpPr>
        <p:grpSpPr>
          <a:xfrm>
            <a:off x="5874024" y="2287425"/>
            <a:ext cx="353564" cy="340186"/>
            <a:chOff x="2077575" y="2615925"/>
            <a:chExt cx="502150" cy="483150"/>
          </a:xfrm>
        </p:grpSpPr>
        <p:sp>
          <p:nvSpPr>
            <p:cNvPr id="8713" name="Google Shape;8713;p66"/>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14" name="Google Shape;8714;p66"/>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15" name="Google Shape;8715;p66"/>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16" name="Google Shape;8716;p66"/>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17" name="Google Shape;8717;p66"/>
          <p:cNvGrpSpPr/>
          <p:nvPr/>
        </p:nvGrpSpPr>
        <p:grpSpPr>
          <a:xfrm>
            <a:off x="6297813" y="2303452"/>
            <a:ext cx="334536" cy="308132"/>
            <a:chOff x="2680100" y="2638725"/>
            <a:chExt cx="475125" cy="437625"/>
          </a:xfrm>
        </p:grpSpPr>
        <p:sp>
          <p:nvSpPr>
            <p:cNvPr id="8718" name="Google Shape;8718;p66"/>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19" name="Google Shape;8719;p66"/>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0" name="Google Shape;8720;p66"/>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1" name="Google Shape;8721;p66"/>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22" name="Google Shape;8722;p66"/>
          <p:cNvGrpSpPr/>
          <p:nvPr/>
        </p:nvGrpSpPr>
        <p:grpSpPr>
          <a:xfrm>
            <a:off x="6763452" y="2287425"/>
            <a:ext cx="239183" cy="340186"/>
            <a:chOff x="3342275" y="2615925"/>
            <a:chExt cx="339700" cy="483150"/>
          </a:xfrm>
        </p:grpSpPr>
        <p:sp>
          <p:nvSpPr>
            <p:cNvPr id="8723" name="Google Shape;8723;p66"/>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4" name="Google Shape;8724;p66"/>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25" name="Google Shape;8725;p66"/>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6" name="Google Shape;8726;p66"/>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7" name="Google Shape;8727;p66"/>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28" name="Google Shape;8728;p66"/>
          <p:cNvGrpSpPr/>
          <p:nvPr/>
        </p:nvGrpSpPr>
        <p:grpSpPr>
          <a:xfrm>
            <a:off x="5380655" y="3961361"/>
            <a:ext cx="339482" cy="339271"/>
            <a:chOff x="5648900" y="2616600"/>
            <a:chExt cx="482150" cy="481850"/>
          </a:xfrm>
        </p:grpSpPr>
        <p:sp>
          <p:nvSpPr>
            <p:cNvPr id="8729" name="Google Shape;8729;p66"/>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0" name="Google Shape;8730;p66"/>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31" name="Google Shape;8731;p66"/>
          <p:cNvGrpSpPr/>
          <p:nvPr/>
        </p:nvGrpSpPr>
        <p:grpSpPr>
          <a:xfrm>
            <a:off x="3699939" y="3968149"/>
            <a:ext cx="325626" cy="325694"/>
            <a:chOff x="6242825" y="2615925"/>
            <a:chExt cx="483125" cy="483225"/>
          </a:xfrm>
        </p:grpSpPr>
        <p:sp>
          <p:nvSpPr>
            <p:cNvPr id="8732" name="Google Shape;8732;p66"/>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3" name="Google Shape;8733;p66"/>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4" name="Google Shape;8734;p66"/>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5" name="Google Shape;8735;p66"/>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6" name="Google Shape;8736;p66"/>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37" name="Google Shape;8737;p66"/>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38" name="Google Shape;8738;p66"/>
          <p:cNvGrpSpPr/>
          <p:nvPr/>
        </p:nvGrpSpPr>
        <p:grpSpPr>
          <a:xfrm>
            <a:off x="5473116" y="2707036"/>
            <a:ext cx="342087" cy="340186"/>
            <a:chOff x="1487200" y="3210375"/>
            <a:chExt cx="485850" cy="483150"/>
          </a:xfrm>
        </p:grpSpPr>
        <p:sp>
          <p:nvSpPr>
            <p:cNvPr id="8739" name="Google Shape;8739;p66"/>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0" name="Google Shape;8740;p66"/>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1" name="Google Shape;8741;p66"/>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42" name="Google Shape;8742;p66"/>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3" name="Google Shape;8743;p66"/>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44" name="Google Shape;8744;p66"/>
          <p:cNvGrpSpPr/>
          <p:nvPr/>
        </p:nvGrpSpPr>
        <p:grpSpPr>
          <a:xfrm>
            <a:off x="6712475" y="2707027"/>
            <a:ext cx="341136" cy="340204"/>
            <a:chOff x="3269875" y="3210400"/>
            <a:chExt cx="484500" cy="483175"/>
          </a:xfrm>
        </p:grpSpPr>
        <p:sp>
          <p:nvSpPr>
            <p:cNvPr id="8745" name="Google Shape;8745;p66"/>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6" name="Google Shape;8746;p66"/>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47" name="Google Shape;8747;p66"/>
          <p:cNvGrpSpPr/>
          <p:nvPr/>
        </p:nvGrpSpPr>
        <p:grpSpPr>
          <a:xfrm>
            <a:off x="7211568" y="2706666"/>
            <a:ext cx="170216" cy="340925"/>
            <a:chOff x="3985700" y="3210375"/>
            <a:chExt cx="241750" cy="484200"/>
          </a:xfrm>
        </p:grpSpPr>
        <p:sp>
          <p:nvSpPr>
            <p:cNvPr id="8748" name="Google Shape;8748;p66"/>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9" name="Google Shape;8749;p66"/>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50" name="Google Shape;8750;p66"/>
          <p:cNvGrpSpPr/>
          <p:nvPr/>
        </p:nvGrpSpPr>
        <p:grpSpPr>
          <a:xfrm>
            <a:off x="7550838" y="2707678"/>
            <a:ext cx="339007" cy="338901"/>
            <a:chOff x="4460225" y="3211300"/>
            <a:chExt cx="481475" cy="481325"/>
          </a:xfrm>
        </p:grpSpPr>
        <p:sp>
          <p:nvSpPr>
            <p:cNvPr id="8751" name="Google Shape;8751;p66"/>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52" name="Google Shape;8752;p66"/>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53" name="Google Shape;8753;p66"/>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54" name="Google Shape;8754;p66"/>
          <p:cNvGrpSpPr/>
          <p:nvPr/>
        </p:nvGrpSpPr>
        <p:grpSpPr>
          <a:xfrm>
            <a:off x="5824496" y="3990669"/>
            <a:ext cx="342034" cy="280654"/>
            <a:chOff x="5647000" y="3252650"/>
            <a:chExt cx="485775" cy="398600"/>
          </a:xfrm>
        </p:grpSpPr>
        <p:sp>
          <p:nvSpPr>
            <p:cNvPr id="8755" name="Google Shape;8755;p66"/>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56" name="Google Shape;8756;p66"/>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57" name="Google Shape;8757;p66"/>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58" name="Google Shape;8758;p66"/>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59" name="Google Shape;8759;p66"/>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60" name="Google Shape;8760;p66"/>
          <p:cNvGrpSpPr/>
          <p:nvPr/>
        </p:nvGrpSpPr>
        <p:grpSpPr>
          <a:xfrm>
            <a:off x="4129937" y="3996769"/>
            <a:ext cx="326536" cy="268454"/>
            <a:chOff x="6242450" y="3252800"/>
            <a:chExt cx="484475" cy="398300"/>
          </a:xfrm>
        </p:grpSpPr>
        <p:sp>
          <p:nvSpPr>
            <p:cNvPr id="8761" name="Google Shape;8761;p66"/>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62" name="Google Shape;8762;p66"/>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63" name="Google Shape;8763;p66"/>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64" name="Google Shape;8764;p66"/>
          <p:cNvGrpSpPr/>
          <p:nvPr/>
        </p:nvGrpSpPr>
        <p:grpSpPr>
          <a:xfrm>
            <a:off x="5061598" y="3126102"/>
            <a:ext cx="298978" cy="340168"/>
            <a:chOff x="922025" y="3804850"/>
            <a:chExt cx="424625" cy="483125"/>
          </a:xfrm>
        </p:grpSpPr>
        <p:sp>
          <p:nvSpPr>
            <p:cNvPr id="8765" name="Google Shape;8765;p66"/>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66" name="Google Shape;8766;p66"/>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67" name="Google Shape;8767;p66"/>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68" name="Google Shape;8768;p66"/>
          <p:cNvGrpSpPr/>
          <p:nvPr/>
        </p:nvGrpSpPr>
        <p:grpSpPr>
          <a:xfrm>
            <a:off x="5894327" y="3126102"/>
            <a:ext cx="312955" cy="340168"/>
            <a:chOff x="2100300" y="3804850"/>
            <a:chExt cx="444475" cy="483125"/>
          </a:xfrm>
        </p:grpSpPr>
        <p:sp>
          <p:nvSpPr>
            <p:cNvPr id="8769" name="Google Shape;8769;p66"/>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70" name="Google Shape;8770;p66"/>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71" name="Google Shape;8771;p66"/>
          <p:cNvGrpSpPr/>
          <p:nvPr/>
        </p:nvGrpSpPr>
        <p:grpSpPr>
          <a:xfrm>
            <a:off x="6317950" y="3126102"/>
            <a:ext cx="294261" cy="340168"/>
            <a:chOff x="2708700" y="3804850"/>
            <a:chExt cx="417925" cy="483125"/>
          </a:xfrm>
        </p:grpSpPr>
        <p:sp>
          <p:nvSpPr>
            <p:cNvPr id="8772" name="Google Shape;8772;p66"/>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73" name="Google Shape;8773;p66"/>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74" name="Google Shape;8774;p66"/>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75" name="Google Shape;8775;p66"/>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776" name="Google Shape;8776;p66"/>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77" name="Google Shape;8777;p66"/>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778" name="Google Shape;8778;p66"/>
          <p:cNvGrpSpPr/>
          <p:nvPr/>
        </p:nvGrpSpPr>
        <p:grpSpPr>
          <a:xfrm>
            <a:off x="7554825" y="3127378"/>
            <a:ext cx="331033" cy="337616"/>
            <a:chOff x="4467450" y="3808475"/>
            <a:chExt cx="470150" cy="479500"/>
          </a:xfrm>
        </p:grpSpPr>
        <p:sp>
          <p:nvSpPr>
            <p:cNvPr id="8779" name="Google Shape;8779;p66"/>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80" name="Google Shape;8780;p66"/>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81" name="Google Shape;8781;p66"/>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82" name="Google Shape;8782;p66"/>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83" name="Google Shape;8783;p66"/>
          <p:cNvGrpSpPr/>
          <p:nvPr/>
        </p:nvGrpSpPr>
        <p:grpSpPr>
          <a:xfrm>
            <a:off x="7975172" y="3126102"/>
            <a:ext cx="340186" cy="340168"/>
            <a:chOff x="5053900" y="3804850"/>
            <a:chExt cx="483150" cy="483125"/>
          </a:xfrm>
        </p:grpSpPr>
        <p:sp>
          <p:nvSpPr>
            <p:cNvPr id="8784" name="Google Shape;8784;p66"/>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85" name="Google Shape;8785;p66"/>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86" name="Google Shape;8786;p66"/>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87" name="Google Shape;8787;p66"/>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88" name="Google Shape;8788;p66"/>
          <p:cNvGrpSpPr/>
          <p:nvPr/>
        </p:nvGrpSpPr>
        <p:grpSpPr>
          <a:xfrm>
            <a:off x="6270890" y="3960912"/>
            <a:ext cx="340168" cy="340168"/>
            <a:chOff x="5648375" y="3804850"/>
            <a:chExt cx="483125" cy="483125"/>
          </a:xfrm>
        </p:grpSpPr>
        <p:sp>
          <p:nvSpPr>
            <p:cNvPr id="8789" name="Google Shape;8789;p66"/>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90" name="Google Shape;8790;p66"/>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91" name="Google Shape;8791;p66"/>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92" name="Google Shape;8792;p66"/>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93" name="Google Shape;8793;p66"/>
          <p:cNvGrpSpPr/>
          <p:nvPr/>
        </p:nvGrpSpPr>
        <p:grpSpPr>
          <a:xfrm>
            <a:off x="4560845" y="3973272"/>
            <a:ext cx="280923" cy="315449"/>
            <a:chOff x="6276025" y="3812400"/>
            <a:chExt cx="416800" cy="468025"/>
          </a:xfrm>
        </p:grpSpPr>
        <p:sp>
          <p:nvSpPr>
            <p:cNvPr id="8794" name="Google Shape;8794;p66"/>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95" name="Google Shape;8795;p66"/>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96" name="Google Shape;8796;p66"/>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97" name="Google Shape;8797;p66"/>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98" name="Google Shape;8798;p66"/>
          <p:cNvGrpSpPr/>
          <p:nvPr/>
        </p:nvGrpSpPr>
        <p:grpSpPr>
          <a:xfrm>
            <a:off x="5039779" y="3545089"/>
            <a:ext cx="342615" cy="340186"/>
            <a:chOff x="890400" y="4399350"/>
            <a:chExt cx="486600" cy="483150"/>
          </a:xfrm>
        </p:grpSpPr>
        <p:sp>
          <p:nvSpPr>
            <p:cNvPr id="8799" name="Google Shape;8799;p66"/>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00" name="Google Shape;8800;p66"/>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01" name="Google Shape;8801;p66"/>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02" name="Google Shape;8802;p66"/>
          <p:cNvGrpSpPr/>
          <p:nvPr/>
        </p:nvGrpSpPr>
        <p:grpSpPr>
          <a:xfrm>
            <a:off x="5474075" y="3560368"/>
            <a:ext cx="340168" cy="309628"/>
            <a:chOff x="1487200" y="4421025"/>
            <a:chExt cx="483125" cy="439750"/>
          </a:xfrm>
        </p:grpSpPr>
        <p:sp>
          <p:nvSpPr>
            <p:cNvPr id="8803" name="Google Shape;8803;p66"/>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04" name="Google Shape;8804;p66"/>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05" name="Google Shape;8805;p66"/>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06" name="Google Shape;8806;p66"/>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07" name="Google Shape;8807;p66"/>
          <p:cNvGrpSpPr/>
          <p:nvPr/>
        </p:nvGrpSpPr>
        <p:grpSpPr>
          <a:xfrm>
            <a:off x="5878353" y="3545107"/>
            <a:ext cx="344903" cy="340151"/>
            <a:chOff x="2079300" y="4399325"/>
            <a:chExt cx="489850" cy="483100"/>
          </a:xfrm>
        </p:grpSpPr>
        <p:sp>
          <p:nvSpPr>
            <p:cNvPr id="8808" name="Google Shape;8808;p66"/>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09" name="Google Shape;8809;p66"/>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810" name="Google Shape;8810;p66"/>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811" name="Google Shape;8811;p66"/>
          <p:cNvGrpSpPr/>
          <p:nvPr/>
        </p:nvGrpSpPr>
        <p:grpSpPr>
          <a:xfrm>
            <a:off x="6744925" y="3545107"/>
            <a:ext cx="276236" cy="340151"/>
            <a:chOff x="3316000" y="4399325"/>
            <a:chExt cx="392325" cy="483100"/>
          </a:xfrm>
        </p:grpSpPr>
        <p:sp>
          <p:nvSpPr>
            <p:cNvPr id="8812" name="Google Shape;8812;p66"/>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13" name="Google Shape;8813;p66"/>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14" name="Google Shape;8814;p66"/>
          <p:cNvGrpSpPr/>
          <p:nvPr/>
        </p:nvGrpSpPr>
        <p:grpSpPr>
          <a:xfrm>
            <a:off x="7169665" y="3545089"/>
            <a:ext cx="254022" cy="340186"/>
            <a:chOff x="3926225" y="4399275"/>
            <a:chExt cx="360775" cy="483150"/>
          </a:xfrm>
        </p:grpSpPr>
        <p:sp>
          <p:nvSpPr>
            <p:cNvPr id="8815" name="Google Shape;8815;p66"/>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16" name="Google Shape;8816;p66"/>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817" name="Google Shape;8817;p66"/>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818" name="Google Shape;8818;p66"/>
          <p:cNvGrpSpPr/>
          <p:nvPr/>
        </p:nvGrpSpPr>
        <p:grpSpPr>
          <a:xfrm>
            <a:off x="7975224" y="3545151"/>
            <a:ext cx="340080" cy="340063"/>
            <a:chOff x="5053975" y="4399375"/>
            <a:chExt cx="483000" cy="482975"/>
          </a:xfrm>
        </p:grpSpPr>
        <p:sp>
          <p:nvSpPr>
            <p:cNvPr id="8819" name="Google Shape;8819;p66"/>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20" name="Google Shape;8820;p66"/>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21" name="Google Shape;8821;p66"/>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22" name="Google Shape;8822;p66"/>
          <p:cNvGrpSpPr/>
          <p:nvPr/>
        </p:nvGrpSpPr>
        <p:grpSpPr>
          <a:xfrm>
            <a:off x="6715417" y="3960912"/>
            <a:ext cx="340168" cy="340168"/>
            <a:chOff x="5648375" y="4399300"/>
            <a:chExt cx="483125" cy="483125"/>
          </a:xfrm>
        </p:grpSpPr>
        <p:sp>
          <p:nvSpPr>
            <p:cNvPr id="8823" name="Google Shape;8823;p66"/>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24" name="Google Shape;8824;p66"/>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25" name="Google Shape;8825;p66"/>
          <p:cNvGrpSpPr/>
          <p:nvPr/>
        </p:nvGrpSpPr>
        <p:grpSpPr>
          <a:xfrm>
            <a:off x="4946140" y="3979624"/>
            <a:ext cx="330007" cy="302744"/>
            <a:chOff x="6239575" y="4416275"/>
            <a:chExt cx="489625" cy="449175"/>
          </a:xfrm>
        </p:grpSpPr>
        <p:sp>
          <p:nvSpPr>
            <p:cNvPr id="8826" name="Google Shape;8826;p66"/>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27" name="Google Shape;8827;p66"/>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28" name="Google Shape;8828;p66"/>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29" name="Google Shape;8829;p66"/>
          <p:cNvGrpSpPr/>
          <p:nvPr/>
        </p:nvGrpSpPr>
        <p:grpSpPr>
          <a:xfrm>
            <a:off x="2049419" y="3976879"/>
            <a:ext cx="308234" cy="308234"/>
            <a:chOff x="892750" y="4993750"/>
            <a:chExt cx="483125" cy="483125"/>
          </a:xfrm>
        </p:grpSpPr>
        <p:sp>
          <p:nvSpPr>
            <p:cNvPr id="8830" name="Google Shape;8830;p66"/>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1" name="Google Shape;8831;p66"/>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2" name="Google Shape;8832;p66"/>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33" name="Google Shape;8833;p66"/>
          <p:cNvGrpSpPr/>
          <p:nvPr/>
        </p:nvGrpSpPr>
        <p:grpSpPr>
          <a:xfrm>
            <a:off x="853427" y="3984006"/>
            <a:ext cx="293982" cy="293982"/>
            <a:chOff x="2676100" y="4993750"/>
            <a:chExt cx="483125" cy="483125"/>
          </a:xfrm>
        </p:grpSpPr>
        <p:sp>
          <p:nvSpPr>
            <p:cNvPr id="8834" name="Google Shape;8834;p66"/>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5" name="Google Shape;8835;p66"/>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6" name="Google Shape;8836;p66"/>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37" name="Google Shape;8837;p66"/>
          <p:cNvGrpSpPr/>
          <p:nvPr/>
        </p:nvGrpSpPr>
        <p:grpSpPr>
          <a:xfrm>
            <a:off x="3287244" y="3976879"/>
            <a:ext cx="308234" cy="308234"/>
            <a:chOff x="3270550" y="4993750"/>
            <a:chExt cx="483125" cy="483125"/>
          </a:xfrm>
        </p:grpSpPr>
        <p:sp>
          <p:nvSpPr>
            <p:cNvPr id="8838" name="Google Shape;8838;p66"/>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39" name="Google Shape;8839;p66"/>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0" name="Google Shape;8840;p66"/>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41" name="Google Shape;8841;p66"/>
          <p:cNvGrpSpPr/>
          <p:nvPr/>
        </p:nvGrpSpPr>
        <p:grpSpPr>
          <a:xfrm>
            <a:off x="1271279" y="3983960"/>
            <a:ext cx="293997" cy="294073"/>
            <a:chOff x="4459450" y="4993700"/>
            <a:chExt cx="483150" cy="483275"/>
          </a:xfrm>
        </p:grpSpPr>
        <p:sp>
          <p:nvSpPr>
            <p:cNvPr id="8842" name="Google Shape;8842;p66"/>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3" name="Google Shape;8843;p66"/>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44" name="Google Shape;8844;p66"/>
          <p:cNvGrpSpPr/>
          <p:nvPr/>
        </p:nvGrpSpPr>
        <p:grpSpPr>
          <a:xfrm>
            <a:off x="2462028" y="3976879"/>
            <a:ext cx="308234" cy="308234"/>
            <a:chOff x="1487200" y="4993750"/>
            <a:chExt cx="483125" cy="483125"/>
          </a:xfrm>
        </p:grpSpPr>
        <p:sp>
          <p:nvSpPr>
            <p:cNvPr id="8845" name="Google Shape;8845;p66"/>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6" name="Google Shape;8846;p66"/>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47" name="Google Shape;8847;p66"/>
          <p:cNvGrpSpPr/>
          <p:nvPr/>
        </p:nvGrpSpPr>
        <p:grpSpPr>
          <a:xfrm>
            <a:off x="2874638" y="3976879"/>
            <a:ext cx="308234" cy="308234"/>
            <a:chOff x="2081650" y="4993750"/>
            <a:chExt cx="483125" cy="483125"/>
          </a:xfrm>
        </p:grpSpPr>
        <p:sp>
          <p:nvSpPr>
            <p:cNvPr id="8848" name="Google Shape;8848;p66"/>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49" name="Google Shape;8849;p66"/>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850" name="Google Shape;8850;p66"/>
          <p:cNvGrpSpPr/>
          <p:nvPr/>
        </p:nvGrpSpPr>
        <p:grpSpPr>
          <a:xfrm>
            <a:off x="1651280" y="3983960"/>
            <a:ext cx="293997" cy="294073"/>
            <a:chOff x="5053900" y="4993700"/>
            <a:chExt cx="483150" cy="483275"/>
          </a:xfrm>
        </p:grpSpPr>
        <p:sp>
          <p:nvSpPr>
            <p:cNvPr id="8851" name="Google Shape;8851;p66"/>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52" name="Google Shape;8852;p66"/>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853" name="Google Shape;8853;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8854" name="Google Shape;8854;p66"/>
          <p:cNvGrpSpPr/>
          <p:nvPr/>
        </p:nvGrpSpPr>
        <p:grpSpPr>
          <a:xfrm>
            <a:off x="7159962" y="3960299"/>
            <a:ext cx="195401" cy="341395"/>
            <a:chOff x="1426400" y="1814750"/>
            <a:chExt cx="407850" cy="712575"/>
          </a:xfrm>
        </p:grpSpPr>
        <p:sp>
          <p:nvSpPr>
            <p:cNvPr id="8855" name="Google Shape;8855;p66"/>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6"/>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6"/>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66"/>
          <p:cNvGrpSpPr/>
          <p:nvPr/>
        </p:nvGrpSpPr>
        <p:grpSpPr>
          <a:xfrm>
            <a:off x="7494377" y="3991261"/>
            <a:ext cx="279423" cy="279471"/>
            <a:chOff x="1910075" y="2021700"/>
            <a:chExt cx="583225" cy="583325"/>
          </a:xfrm>
        </p:grpSpPr>
        <p:sp>
          <p:nvSpPr>
            <p:cNvPr id="8859" name="Google Shape;8859;p66"/>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6"/>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66"/>
          <p:cNvGrpSpPr/>
          <p:nvPr/>
        </p:nvGrpSpPr>
        <p:grpSpPr>
          <a:xfrm>
            <a:off x="7912814" y="4026678"/>
            <a:ext cx="392874" cy="208636"/>
            <a:chOff x="2749275" y="2099575"/>
            <a:chExt cx="820025" cy="435475"/>
          </a:xfrm>
        </p:grpSpPr>
        <p:sp>
          <p:nvSpPr>
            <p:cNvPr id="8863" name="Google Shape;8863;p66"/>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6"/>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6"/>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70" name="Shape 8870"/>
        <p:cNvGrpSpPr/>
        <p:nvPr/>
      </p:nvGrpSpPr>
      <p:grpSpPr>
        <a:xfrm>
          <a:off x="0" y="0"/>
          <a:ext cx="0" cy="0"/>
          <a:chOff x="0" y="0"/>
          <a:chExt cx="0" cy="0"/>
        </a:xfrm>
      </p:grpSpPr>
      <p:sp>
        <p:nvSpPr>
          <p:cNvPr id="8871" name="Google Shape;8871;p67"/>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7"/>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7"/>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4" name="Google Shape;8874;p67"/>
          <p:cNvGrpSpPr/>
          <p:nvPr/>
        </p:nvGrpSpPr>
        <p:grpSpPr>
          <a:xfrm>
            <a:off x="2987728" y="1340982"/>
            <a:ext cx="371882" cy="373766"/>
            <a:chOff x="-41270450" y="1973375"/>
            <a:chExt cx="315850" cy="317450"/>
          </a:xfrm>
        </p:grpSpPr>
        <p:sp>
          <p:nvSpPr>
            <p:cNvPr id="8875" name="Google Shape;8875;p67"/>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7"/>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7"/>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7"/>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67"/>
          <p:cNvGrpSpPr/>
          <p:nvPr/>
        </p:nvGrpSpPr>
        <p:grpSpPr>
          <a:xfrm>
            <a:off x="3005407" y="1787939"/>
            <a:ext cx="395871" cy="372088"/>
            <a:chOff x="-41291625" y="2339025"/>
            <a:chExt cx="336225" cy="316025"/>
          </a:xfrm>
        </p:grpSpPr>
        <p:sp>
          <p:nvSpPr>
            <p:cNvPr id="8880" name="Google Shape;8880;p67"/>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7"/>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2" name="Google Shape;8882;p67"/>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7"/>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7"/>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7"/>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7"/>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7"/>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8" name="Google Shape;8888;p67"/>
          <p:cNvGrpSpPr/>
          <p:nvPr/>
        </p:nvGrpSpPr>
        <p:grpSpPr>
          <a:xfrm>
            <a:off x="1229534" y="1312990"/>
            <a:ext cx="396931" cy="373147"/>
            <a:chOff x="-42804750" y="1949600"/>
            <a:chExt cx="337125" cy="316925"/>
          </a:xfrm>
        </p:grpSpPr>
        <p:sp>
          <p:nvSpPr>
            <p:cNvPr id="8889" name="Google Shape;8889;p67"/>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7"/>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7"/>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67"/>
          <p:cNvGrpSpPr/>
          <p:nvPr/>
        </p:nvGrpSpPr>
        <p:grpSpPr>
          <a:xfrm>
            <a:off x="1292211" y="1765686"/>
            <a:ext cx="335706" cy="364258"/>
            <a:chOff x="-42778750" y="2320125"/>
            <a:chExt cx="285125" cy="309375"/>
          </a:xfrm>
        </p:grpSpPr>
        <p:sp>
          <p:nvSpPr>
            <p:cNvPr id="8893" name="Google Shape;8893;p67"/>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7"/>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67"/>
          <p:cNvGrpSpPr/>
          <p:nvPr/>
        </p:nvGrpSpPr>
        <p:grpSpPr>
          <a:xfrm>
            <a:off x="1269879" y="2212691"/>
            <a:ext cx="375591" cy="374678"/>
            <a:chOff x="-42796875" y="2680675"/>
            <a:chExt cx="319000" cy="318225"/>
          </a:xfrm>
        </p:grpSpPr>
        <p:sp>
          <p:nvSpPr>
            <p:cNvPr id="8896" name="Google Shape;8896;p67"/>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7"/>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7"/>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7"/>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7"/>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1" name="Google Shape;8901;p67"/>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7"/>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7"/>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7"/>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5" name="Google Shape;8905;p67"/>
          <p:cNvGrpSpPr/>
          <p:nvPr/>
        </p:nvGrpSpPr>
        <p:grpSpPr>
          <a:xfrm>
            <a:off x="2168150" y="3090966"/>
            <a:ext cx="390426" cy="369586"/>
            <a:chOff x="-39055650" y="2315975"/>
            <a:chExt cx="331600" cy="313900"/>
          </a:xfrm>
        </p:grpSpPr>
        <p:sp>
          <p:nvSpPr>
            <p:cNvPr id="8906" name="Google Shape;8906;p67"/>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7"/>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8" name="Google Shape;8908;p67"/>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7"/>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0" name="Google Shape;8910;p67"/>
          <p:cNvGrpSpPr/>
          <p:nvPr/>
        </p:nvGrpSpPr>
        <p:grpSpPr>
          <a:xfrm>
            <a:off x="1659816" y="1313166"/>
            <a:ext cx="380241" cy="371793"/>
            <a:chOff x="-42430625" y="1949750"/>
            <a:chExt cx="322950" cy="315775"/>
          </a:xfrm>
        </p:grpSpPr>
        <p:sp>
          <p:nvSpPr>
            <p:cNvPr id="8911" name="Google Shape;8911;p67"/>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7"/>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7"/>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7"/>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5" name="Google Shape;8915;p67"/>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7"/>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7"/>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7"/>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7"/>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7"/>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1" name="Google Shape;8921;p67"/>
          <p:cNvGrpSpPr/>
          <p:nvPr/>
        </p:nvGrpSpPr>
        <p:grpSpPr>
          <a:xfrm>
            <a:off x="2623344" y="3089112"/>
            <a:ext cx="372824" cy="372058"/>
            <a:chOff x="-38686275" y="2314400"/>
            <a:chExt cx="316650" cy="316000"/>
          </a:xfrm>
        </p:grpSpPr>
        <p:sp>
          <p:nvSpPr>
            <p:cNvPr id="8922" name="Google Shape;8922;p67"/>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7"/>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67"/>
          <p:cNvGrpSpPr/>
          <p:nvPr/>
        </p:nvGrpSpPr>
        <p:grpSpPr>
          <a:xfrm>
            <a:off x="2621946" y="3581152"/>
            <a:ext cx="375620" cy="373736"/>
            <a:chOff x="-38686275" y="2682250"/>
            <a:chExt cx="319025" cy="317425"/>
          </a:xfrm>
        </p:grpSpPr>
        <p:sp>
          <p:nvSpPr>
            <p:cNvPr id="8925" name="Google Shape;8925;p67"/>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7"/>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67"/>
          <p:cNvGrpSpPr/>
          <p:nvPr/>
        </p:nvGrpSpPr>
        <p:grpSpPr>
          <a:xfrm>
            <a:off x="3940328" y="3579695"/>
            <a:ext cx="391368" cy="376650"/>
            <a:chOff x="-37534750" y="2668075"/>
            <a:chExt cx="332400" cy="319900"/>
          </a:xfrm>
        </p:grpSpPr>
        <p:sp>
          <p:nvSpPr>
            <p:cNvPr id="8928" name="Google Shape;8928;p67"/>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7"/>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0" name="Google Shape;8930;p67"/>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1" name="Google Shape;8931;p67"/>
          <p:cNvGrpSpPr/>
          <p:nvPr/>
        </p:nvGrpSpPr>
        <p:grpSpPr>
          <a:xfrm>
            <a:off x="2131694" y="1760829"/>
            <a:ext cx="375591" cy="374060"/>
            <a:chOff x="-42062025" y="2316000"/>
            <a:chExt cx="319000" cy="317700"/>
          </a:xfrm>
        </p:grpSpPr>
        <p:sp>
          <p:nvSpPr>
            <p:cNvPr id="8932" name="Google Shape;8932;p67"/>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7"/>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67"/>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5" name="Google Shape;8935;p67"/>
          <p:cNvGrpSpPr/>
          <p:nvPr/>
        </p:nvGrpSpPr>
        <p:grpSpPr>
          <a:xfrm>
            <a:off x="876569" y="2671933"/>
            <a:ext cx="330143" cy="368173"/>
            <a:chOff x="-40150450" y="1977325"/>
            <a:chExt cx="280400" cy="312700"/>
          </a:xfrm>
        </p:grpSpPr>
        <p:sp>
          <p:nvSpPr>
            <p:cNvPr id="8936" name="Google Shape;8936;p67"/>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7"/>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7"/>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7"/>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67"/>
          <p:cNvGrpSpPr/>
          <p:nvPr/>
        </p:nvGrpSpPr>
        <p:grpSpPr>
          <a:xfrm>
            <a:off x="870534" y="3131151"/>
            <a:ext cx="342211" cy="372824"/>
            <a:chOff x="-40160700" y="2339625"/>
            <a:chExt cx="290650" cy="316650"/>
          </a:xfrm>
        </p:grpSpPr>
        <p:sp>
          <p:nvSpPr>
            <p:cNvPr id="8941" name="Google Shape;8941;p67"/>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7"/>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7"/>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7"/>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67"/>
          <p:cNvGrpSpPr/>
          <p:nvPr/>
        </p:nvGrpSpPr>
        <p:grpSpPr>
          <a:xfrm>
            <a:off x="852359" y="3581608"/>
            <a:ext cx="375591" cy="372824"/>
            <a:chOff x="-40171725" y="2705875"/>
            <a:chExt cx="319000" cy="316650"/>
          </a:xfrm>
        </p:grpSpPr>
        <p:sp>
          <p:nvSpPr>
            <p:cNvPr id="8946" name="Google Shape;8946;p67"/>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7"/>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67"/>
          <p:cNvGrpSpPr/>
          <p:nvPr/>
        </p:nvGrpSpPr>
        <p:grpSpPr>
          <a:xfrm>
            <a:off x="3109957" y="2656064"/>
            <a:ext cx="272686" cy="373766"/>
            <a:chOff x="-38275925" y="1946600"/>
            <a:chExt cx="231600" cy="317450"/>
          </a:xfrm>
        </p:grpSpPr>
        <p:sp>
          <p:nvSpPr>
            <p:cNvPr id="8949" name="Google Shape;8949;p67"/>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7"/>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1" name="Google Shape;8951;p67"/>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7"/>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3" name="Google Shape;8953;p67"/>
          <p:cNvGrpSpPr/>
          <p:nvPr/>
        </p:nvGrpSpPr>
        <p:grpSpPr>
          <a:xfrm>
            <a:off x="2173841" y="4053505"/>
            <a:ext cx="382096" cy="371911"/>
            <a:chOff x="-37190575" y="1951325"/>
            <a:chExt cx="324525" cy="315875"/>
          </a:xfrm>
        </p:grpSpPr>
        <p:sp>
          <p:nvSpPr>
            <p:cNvPr id="8954" name="Google Shape;8954;p67"/>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7"/>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7"/>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7"/>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7"/>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9" name="Google Shape;8959;p67"/>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0" name="Google Shape;8960;p67"/>
          <p:cNvGrpSpPr/>
          <p:nvPr/>
        </p:nvGrpSpPr>
        <p:grpSpPr>
          <a:xfrm>
            <a:off x="2574144" y="1839656"/>
            <a:ext cx="373736" cy="293055"/>
            <a:chOff x="-41694200" y="2382950"/>
            <a:chExt cx="317425" cy="248900"/>
          </a:xfrm>
        </p:grpSpPr>
        <p:sp>
          <p:nvSpPr>
            <p:cNvPr id="8961" name="Google Shape;8961;p67"/>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7"/>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67"/>
          <p:cNvGrpSpPr/>
          <p:nvPr/>
        </p:nvGrpSpPr>
        <p:grpSpPr>
          <a:xfrm>
            <a:off x="2570967" y="2192964"/>
            <a:ext cx="375591" cy="373766"/>
            <a:chOff x="-41695775" y="2683025"/>
            <a:chExt cx="319000" cy="317450"/>
          </a:xfrm>
        </p:grpSpPr>
        <p:sp>
          <p:nvSpPr>
            <p:cNvPr id="8964" name="Google Shape;8964;p67"/>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7"/>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7"/>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67"/>
          <p:cNvGrpSpPr/>
          <p:nvPr/>
        </p:nvGrpSpPr>
        <p:grpSpPr>
          <a:xfrm>
            <a:off x="1313266" y="2685734"/>
            <a:ext cx="342211" cy="375620"/>
            <a:chOff x="-39792875" y="1971800"/>
            <a:chExt cx="290650" cy="319025"/>
          </a:xfrm>
        </p:grpSpPr>
        <p:sp>
          <p:nvSpPr>
            <p:cNvPr id="8968" name="Google Shape;8968;p67"/>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7"/>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0" name="Google Shape;8970;p67"/>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1" name="Google Shape;8971;p67"/>
          <p:cNvGrpSpPr/>
          <p:nvPr/>
        </p:nvGrpSpPr>
        <p:grpSpPr>
          <a:xfrm>
            <a:off x="3490328" y="2657918"/>
            <a:ext cx="383950" cy="372618"/>
            <a:chOff x="-37956150" y="1948175"/>
            <a:chExt cx="326100" cy="316475"/>
          </a:xfrm>
        </p:grpSpPr>
        <p:sp>
          <p:nvSpPr>
            <p:cNvPr id="8972" name="Google Shape;8972;p67"/>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7"/>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7"/>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67"/>
          <p:cNvGrpSpPr/>
          <p:nvPr/>
        </p:nvGrpSpPr>
        <p:grpSpPr>
          <a:xfrm>
            <a:off x="1323705" y="3133960"/>
            <a:ext cx="324609" cy="374825"/>
            <a:chOff x="-39783425" y="2337925"/>
            <a:chExt cx="275700" cy="318350"/>
          </a:xfrm>
        </p:grpSpPr>
        <p:sp>
          <p:nvSpPr>
            <p:cNvPr id="8976" name="Google Shape;8976;p67"/>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7"/>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67"/>
          <p:cNvGrpSpPr/>
          <p:nvPr/>
        </p:nvGrpSpPr>
        <p:grpSpPr>
          <a:xfrm>
            <a:off x="3497847" y="3165172"/>
            <a:ext cx="375620" cy="243015"/>
            <a:chOff x="-37953000" y="2379000"/>
            <a:chExt cx="319025" cy="206400"/>
          </a:xfrm>
        </p:grpSpPr>
        <p:sp>
          <p:nvSpPr>
            <p:cNvPr id="8979" name="Google Shape;8979;p67"/>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7"/>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7"/>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7"/>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7"/>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4" name="Google Shape;8984;p67"/>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7"/>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7"/>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987" name="Google Shape;8987;p67"/>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988" name="Google Shape;8988;p67"/>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9" name="Google Shape;8989;p67"/>
          <p:cNvGrpSpPr/>
          <p:nvPr/>
        </p:nvGrpSpPr>
        <p:grpSpPr>
          <a:xfrm>
            <a:off x="4855594" y="1782519"/>
            <a:ext cx="354107" cy="355063"/>
            <a:chOff x="-28467625" y="2331750"/>
            <a:chExt cx="296150" cy="296950"/>
          </a:xfrm>
        </p:grpSpPr>
        <p:sp>
          <p:nvSpPr>
            <p:cNvPr id="8990" name="Google Shape;8990;p67"/>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7"/>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67"/>
          <p:cNvGrpSpPr/>
          <p:nvPr/>
        </p:nvGrpSpPr>
        <p:grpSpPr>
          <a:xfrm>
            <a:off x="4869719" y="2225601"/>
            <a:ext cx="325858" cy="351327"/>
            <a:chOff x="-28461325" y="2701925"/>
            <a:chExt cx="272525" cy="293825"/>
          </a:xfrm>
        </p:grpSpPr>
        <p:sp>
          <p:nvSpPr>
            <p:cNvPr id="8993" name="Google Shape;8993;p67"/>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7"/>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7"/>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6" name="Google Shape;8996;p67"/>
          <p:cNvGrpSpPr/>
          <p:nvPr/>
        </p:nvGrpSpPr>
        <p:grpSpPr>
          <a:xfrm>
            <a:off x="7093910" y="1399238"/>
            <a:ext cx="354107" cy="226974"/>
            <a:chOff x="-26585200" y="2025375"/>
            <a:chExt cx="296150" cy="189825"/>
          </a:xfrm>
        </p:grpSpPr>
        <p:sp>
          <p:nvSpPr>
            <p:cNvPr id="8997" name="Google Shape;8997;p67"/>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7"/>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7"/>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7"/>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7"/>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67"/>
          <p:cNvGrpSpPr/>
          <p:nvPr/>
        </p:nvGrpSpPr>
        <p:grpSpPr>
          <a:xfrm>
            <a:off x="7094373" y="1783461"/>
            <a:ext cx="353180" cy="353180"/>
            <a:chOff x="-26584425" y="2340425"/>
            <a:chExt cx="295375" cy="295375"/>
          </a:xfrm>
        </p:grpSpPr>
        <p:sp>
          <p:nvSpPr>
            <p:cNvPr id="9003" name="Google Shape;9003;p67"/>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7"/>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7"/>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7"/>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7"/>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67"/>
          <p:cNvGrpSpPr/>
          <p:nvPr/>
        </p:nvGrpSpPr>
        <p:grpSpPr>
          <a:xfrm>
            <a:off x="7089202" y="2224555"/>
            <a:ext cx="363523" cy="353419"/>
            <a:chOff x="-26585200" y="2710400"/>
            <a:chExt cx="304025" cy="295575"/>
          </a:xfrm>
        </p:grpSpPr>
        <p:sp>
          <p:nvSpPr>
            <p:cNvPr id="9009" name="Google Shape;9009;p67"/>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7"/>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7"/>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7"/>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7"/>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7"/>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7"/>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7"/>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7"/>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7"/>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7"/>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7"/>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67"/>
          <p:cNvGrpSpPr/>
          <p:nvPr/>
        </p:nvGrpSpPr>
        <p:grpSpPr>
          <a:xfrm>
            <a:off x="5744337" y="2666033"/>
            <a:ext cx="354136" cy="353210"/>
            <a:chOff x="-24709875" y="1970225"/>
            <a:chExt cx="296175" cy="295400"/>
          </a:xfrm>
        </p:grpSpPr>
        <p:sp>
          <p:nvSpPr>
            <p:cNvPr id="9022" name="Google Shape;9022;p67"/>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7"/>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67"/>
          <p:cNvGrpSpPr/>
          <p:nvPr/>
        </p:nvGrpSpPr>
        <p:grpSpPr>
          <a:xfrm>
            <a:off x="5776352" y="3112911"/>
            <a:ext cx="290107" cy="354107"/>
            <a:chOff x="-24683100" y="2340425"/>
            <a:chExt cx="242625" cy="296150"/>
          </a:xfrm>
        </p:grpSpPr>
        <p:sp>
          <p:nvSpPr>
            <p:cNvPr id="9025" name="Google Shape;9025;p67"/>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7"/>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7"/>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7"/>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9" name="Google Shape;9029;p67"/>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0" name="Google Shape;9030;p67"/>
          <p:cNvGrpSpPr/>
          <p:nvPr/>
        </p:nvGrpSpPr>
        <p:grpSpPr>
          <a:xfrm>
            <a:off x="7982594" y="2666033"/>
            <a:ext cx="360713" cy="353210"/>
            <a:chOff x="-22881800" y="1971800"/>
            <a:chExt cx="301675" cy="295400"/>
          </a:xfrm>
        </p:grpSpPr>
        <p:sp>
          <p:nvSpPr>
            <p:cNvPr id="9031" name="Google Shape;9031;p67"/>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7"/>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7"/>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7"/>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7"/>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7"/>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7" name="Google Shape;9037;p67"/>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7"/>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9" name="Google Shape;9039;p67"/>
          <p:cNvGrpSpPr/>
          <p:nvPr/>
        </p:nvGrpSpPr>
        <p:grpSpPr>
          <a:xfrm>
            <a:off x="5358939" y="2224196"/>
            <a:ext cx="227930" cy="354136"/>
            <a:chOff x="-28043900" y="2701925"/>
            <a:chExt cx="190625" cy="296175"/>
          </a:xfrm>
        </p:grpSpPr>
        <p:sp>
          <p:nvSpPr>
            <p:cNvPr id="9040" name="Google Shape;9040;p67"/>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7"/>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7"/>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7"/>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7"/>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67"/>
          <p:cNvGrpSpPr/>
          <p:nvPr/>
        </p:nvGrpSpPr>
        <p:grpSpPr>
          <a:xfrm>
            <a:off x="7531805" y="1336135"/>
            <a:ext cx="354136" cy="353180"/>
            <a:chOff x="-26215025" y="1971025"/>
            <a:chExt cx="296175" cy="295375"/>
          </a:xfrm>
        </p:grpSpPr>
        <p:sp>
          <p:nvSpPr>
            <p:cNvPr id="9046" name="Google Shape;9046;p67"/>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7"/>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7"/>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7"/>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7"/>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7"/>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7"/>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7"/>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67"/>
          <p:cNvGrpSpPr/>
          <p:nvPr/>
        </p:nvGrpSpPr>
        <p:grpSpPr>
          <a:xfrm>
            <a:off x="7531327" y="1783924"/>
            <a:ext cx="355093" cy="352253"/>
            <a:chOff x="-26215825" y="2341200"/>
            <a:chExt cx="296975" cy="294600"/>
          </a:xfrm>
        </p:grpSpPr>
        <p:sp>
          <p:nvSpPr>
            <p:cNvPr id="9055" name="Google Shape;9055;p67"/>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7"/>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67"/>
          <p:cNvGrpSpPr/>
          <p:nvPr/>
        </p:nvGrpSpPr>
        <p:grpSpPr>
          <a:xfrm>
            <a:off x="7563357" y="2224674"/>
            <a:ext cx="291033" cy="353180"/>
            <a:chOff x="-26179575" y="2710600"/>
            <a:chExt cx="243400" cy="295375"/>
          </a:xfrm>
        </p:grpSpPr>
        <p:sp>
          <p:nvSpPr>
            <p:cNvPr id="9058" name="Google Shape;9058;p67"/>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7"/>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7"/>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67"/>
          <p:cNvGrpSpPr/>
          <p:nvPr/>
        </p:nvGrpSpPr>
        <p:grpSpPr>
          <a:xfrm>
            <a:off x="6202417" y="2666048"/>
            <a:ext cx="337187" cy="353180"/>
            <a:chOff x="-24328675" y="1971025"/>
            <a:chExt cx="282000" cy="295375"/>
          </a:xfrm>
        </p:grpSpPr>
        <p:sp>
          <p:nvSpPr>
            <p:cNvPr id="9062" name="Google Shape;9062;p67"/>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7"/>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67"/>
          <p:cNvGrpSpPr/>
          <p:nvPr/>
        </p:nvGrpSpPr>
        <p:grpSpPr>
          <a:xfrm>
            <a:off x="6204778" y="3113374"/>
            <a:ext cx="332464" cy="353180"/>
            <a:chOff x="-24330250" y="2340425"/>
            <a:chExt cx="278050" cy="295375"/>
          </a:xfrm>
        </p:grpSpPr>
        <p:sp>
          <p:nvSpPr>
            <p:cNvPr id="9065" name="Google Shape;9065;p67"/>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7"/>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7"/>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7"/>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7"/>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7"/>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7"/>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67"/>
          <p:cNvGrpSpPr/>
          <p:nvPr/>
        </p:nvGrpSpPr>
        <p:grpSpPr>
          <a:xfrm>
            <a:off x="6194420" y="3554587"/>
            <a:ext cx="353180" cy="353180"/>
            <a:chOff x="-24338900" y="2710600"/>
            <a:chExt cx="295375" cy="295375"/>
          </a:xfrm>
        </p:grpSpPr>
        <p:sp>
          <p:nvSpPr>
            <p:cNvPr id="9073" name="Google Shape;9073;p67"/>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7"/>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67"/>
          <p:cNvGrpSpPr/>
          <p:nvPr/>
        </p:nvGrpSpPr>
        <p:grpSpPr>
          <a:xfrm>
            <a:off x="7985419" y="3113972"/>
            <a:ext cx="355063" cy="351984"/>
            <a:chOff x="-22859750" y="2335900"/>
            <a:chExt cx="296950" cy="294375"/>
          </a:xfrm>
        </p:grpSpPr>
        <p:sp>
          <p:nvSpPr>
            <p:cNvPr id="9076" name="Google Shape;9076;p67"/>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7"/>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7"/>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67"/>
          <p:cNvGrpSpPr/>
          <p:nvPr/>
        </p:nvGrpSpPr>
        <p:grpSpPr>
          <a:xfrm>
            <a:off x="5764767" y="1336120"/>
            <a:ext cx="311749" cy="353210"/>
            <a:chOff x="-27710725" y="1959200"/>
            <a:chExt cx="260725" cy="295400"/>
          </a:xfrm>
        </p:grpSpPr>
        <p:sp>
          <p:nvSpPr>
            <p:cNvPr id="9080" name="Google Shape;9080;p67"/>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7"/>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67"/>
          <p:cNvGrpSpPr/>
          <p:nvPr/>
        </p:nvGrpSpPr>
        <p:grpSpPr>
          <a:xfrm>
            <a:off x="5742631" y="1844666"/>
            <a:ext cx="356020" cy="230770"/>
            <a:chOff x="-27728850" y="2382950"/>
            <a:chExt cx="297750" cy="193000"/>
          </a:xfrm>
        </p:grpSpPr>
        <p:sp>
          <p:nvSpPr>
            <p:cNvPr id="9083" name="Google Shape;9083;p67"/>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7"/>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7"/>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6" name="Google Shape;9086;p67"/>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7"/>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8" name="Google Shape;9088;p67"/>
          <p:cNvGrpSpPr/>
          <p:nvPr/>
        </p:nvGrpSpPr>
        <p:grpSpPr>
          <a:xfrm>
            <a:off x="7973975" y="1792877"/>
            <a:ext cx="354136" cy="334348"/>
            <a:chOff x="-25844850" y="2357750"/>
            <a:chExt cx="296175" cy="279625"/>
          </a:xfrm>
        </p:grpSpPr>
        <p:sp>
          <p:nvSpPr>
            <p:cNvPr id="9089" name="Google Shape;9089;p67"/>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7"/>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7"/>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7"/>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7"/>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7"/>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5" name="Google Shape;9095;p67"/>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6" name="Google Shape;9096;p67"/>
          <p:cNvGrpSpPr/>
          <p:nvPr/>
        </p:nvGrpSpPr>
        <p:grpSpPr>
          <a:xfrm>
            <a:off x="6702883" y="2666033"/>
            <a:ext cx="228887" cy="353210"/>
            <a:chOff x="-23917525" y="1970225"/>
            <a:chExt cx="191425" cy="295400"/>
          </a:xfrm>
        </p:grpSpPr>
        <p:sp>
          <p:nvSpPr>
            <p:cNvPr id="9097" name="Google Shape;9097;p67"/>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7"/>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7"/>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67"/>
          <p:cNvGrpSpPr/>
          <p:nvPr/>
        </p:nvGrpSpPr>
        <p:grpSpPr>
          <a:xfrm>
            <a:off x="6658164" y="3112911"/>
            <a:ext cx="318325" cy="354107"/>
            <a:chOff x="-23952175" y="2340425"/>
            <a:chExt cx="266225" cy="296150"/>
          </a:xfrm>
        </p:grpSpPr>
        <p:sp>
          <p:nvSpPr>
            <p:cNvPr id="9101" name="Google Shape;9101;p67"/>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7"/>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3" name="Google Shape;9103;p67"/>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4" name="Google Shape;9104;p67"/>
          <p:cNvGrpSpPr/>
          <p:nvPr/>
        </p:nvGrpSpPr>
        <p:grpSpPr>
          <a:xfrm>
            <a:off x="8043336" y="3553167"/>
            <a:ext cx="239230" cy="356020"/>
            <a:chOff x="-22811700" y="2700350"/>
            <a:chExt cx="200075" cy="297750"/>
          </a:xfrm>
        </p:grpSpPr>
        <p:sp>
          <p:nvSpPr>
            <p:cNvPr id="9105" name="Google Shape;9105;p67"/>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7"/>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7"/>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67"/>
          <p:cNvGrpSpPr/>
          <p:nvPr/>
        </p:nvGrpSpPr>
        <p:grpSpPr>
          <a:xfrm>
            <a:off x="6191787" y="1335656"/>
            <a:ext cx="355063" cy="354136"/>
            <a:chOff x="-27358650" y="1961575"/>
            <a:chExt cx="296950" cy="296175"/>
          </a:xfrm>
        </p:grpSpPr>
        <p:sp>
          <p:nvSpPr>
            <p:cNvPr id="9109" name="Google Shape;9109;p67"/>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7"/>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1" name="Google Shape;9111;p67"/>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7"/>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3" name="Google Shape;9113;p67"/>
          <p:cNvGrpSpPr/>
          <p:nvPr/>
        </p:nvGrpSpPr>
        <p:grpSpPr>
          <a:xfrm>
            <a:off x="7090357" y="2666048"/>
            <a:ext cx="354136" cy="353180"/>
            <a:chOff x="-23599325" y="1971025"/>
            <a:chExt cx="296175" cy="295375"/>
          </a:xfrm>
        </p:grpSpPr>
        <p:sp>
          <p:nvSpPr>
            <p:cNvPr id="9114" name="Google Shape;9114;p67"/>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7"/>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6" name="Google Shape;9116;p67"/>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7"/>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7"/>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9" name="Google Shape;9119;p67"/>
          <p:cNvGrpSpPr/>
          <p:nvPr/>
        </p:nvGrpSpPr>
        <p:grpSpPr>
          <a:xfrm>
            <a:off x="6634801" y="1335776"/>
            <a:ext cx="360713" cy="353897"/>
            <a:chOff x="-26993200" y="1961775"/>
            <a:chExt cx="301675" cy="295975"/>
          </a:xfrm>
        </p:grpSpPr>
        <p:sp>
          <p:nvSpPr>
            <p:cNvPr id="9120" name="Google Shape;9120;p67"/>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7"/>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7"/>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67"/>
          <p:cNvGrpSpPr/>
          <p:nvPr/>
        </p:nvGrpSpPr>
        <p:grpSpPr>
          <a:xfrm>
            <a:off x="6659761" y="1783461"/>
            <a:ext cx="310792" cy="353180"/>
            <a:chOff x="-26970350" y="2332550"/>
            <a:chExt cx="259925" cy="295375"/>
          </a:xfrm>
        </p:grpSpPr>
        <p:sp>
          <p:nvSpPr>
            <p:cNvPr id="9124" name="Google Shape;9124;p67"/>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7"/>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67"/>
          <p:cNvGrpSpPr/>
          <p:nvPr/>
        </p:nvGrpSpPr>
        <p:grpSpPr>
          <a:xfrm>
            <a:off x="6639046" y="2256226"/>
            <a:ext cx="352223" cy="290077"/>
            <a:chOff x="-26986100" y="2735800"/>
            <a:chExt cx="294575" cy="242600"/>
          </a:xfrm>
        </p:grpSpPr>
        <p:sp>
          <p:nvSpPr>
            <p:cNvPr id="9127" name="Google Shape;9127;p67"/>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7"/>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67"/>
          <p:cNvGrpSpPr/>
          <p:nvPr/>
        </p:nvGrpSpPr>
        <p:grpSpPr>
          <a:xfrm>
            <a:off x="7538093" y="2665569"/>
            <a:ext cx="355063" cy="354136"/>
            <a:chOff x="-23229925" y="1970225"/>
            <a:chExt cx="296950" cy="296175"/>
          </a:xfrm>
        </p:grpSpPr>
        <p:sp>
          <p:nvSpPr>
            <p:cNvPr id="9130" name="Google Shape;9130;p67"/>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7"/>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7"/>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7"/>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67"/>
          <p:cNvGrpSpPr/>
          <p:nvPr/>
        </p:nvGrpSpPr>
        <p:grpSpPr>
          <a:xfrm>
            <a:off x="7580466" y="3112432"/>
            <a:ext cx="270318" cy="355063"/>
            <a:chOff x="-23177950" y="2340425"/>
            <a:chExt cx="226075" cy="296950"/>
          </a:xfrm>
        </p:grpSpPr>
        <p:sp>
          <p:nvSpPr>
            <p:cNvPr id="9135" name="Google Shape;9135;p67"/>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7"/>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67"/>
          <p:cNvGrpSpPr/>
          <p:nvPr/>
        </p:nvGrpSpPr>
        <p:grpSpPr>
          <a:xfrm>
            <a:off x="7538556" y="3554109"/>
            <a:ext cx="354136" cy="354136"/>
            <a:chOff x="-23229150" y="2710600"/>
            <a:chExt cx="296175" cy="296175"/>
          </a:xfrm>
        </p:grpSpPr>
        <p:sp>
          <p:nvSpPr>
            <p:cNvPr id="9138" name="Google Shape;9138;p67"/>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7"/>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0" name="Google Shape;9140;p67"/>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7"/>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2" name="Google Shape;9142;p67"/>
          <p:cNvGrpSpPr/>
          <p:nvPr/>
        </p:nvGrpSpPr>
        <p:grpSpPr>
          <a:xfrm>
            <a:off x="4855631" y="3123732"/>
            <a:ext cx="356946" cy="332464"/>
            <a:chOff x="-25477800" y="2357750"/>
            <a:chExt cx="298525" cy="278050"/>
          </a:xfrm>
        </p:grpSpPr>
        <p:sp>
          <p:nvSpPr>
            <p:cNvPr id="9143" name="Google Shape;9143;p67"/>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7"/>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5" name="Google Shape;9145;p67"/>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7"/>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7" name="Google Shape;9147;p67"/>
          <p:cNvGrpSpPr/>
          <p:nvPr/>
        </p:nvGrpSpPr>
        <p:grpSpPr>
          <a:xfrm>
            <a:off x="5298265" y="3112911"/>
            <a:ext cx="353180" cy="354107"/>
            <a:chOff x="-25104475" y="2340425"/>
            <a:chExt cx="295375" cy="296150"/>
          </a:xfrm>
        </p:grpSpPr>
        <p:sp>
          <p:nvSpPr>
            <p:cNvPr id="9148" name="Google Shape;9148;p67"/>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7"/>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7"/>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7"/>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7"/>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7"/>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7"/>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7"/>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7"/>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7" name="Google Shape;9157;p67"/>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8" name="Google Shape;9158;p67"/>
          <p:cNvGrpSpPr/>
          <p:nvPr/>
        </p:nvGrpSpPr>
        <p:grpSpPr>
          <a:xfrm>
            <a:off x="4855594" y="1782519"/>
            <a:ext cx="354107" cy="355063"/>
            <a:chOff x="-28467625" y="2331750"/>
            <a:chExt cx="296150" cy="296950"/>
          </a:xfrm>
        </p:grpSpPr>
        <p:sp>
          <p:nvSpPr>
            <p:cNvPr id="9159" name="Google Shape;9159;p67"/>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7"/>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64" name="Shape 9164"/>
        <p:cNvGrpSpPr/>
        <p:nvPr/>
      </p:nvGrpSpPr>
      <p:grpSpPr>
        <a:xfrm>
          <a:off x="0" y="0"/>
          <a:ext cx="0" cy="0"/>
          <a:chOff x="0" y="0"/>
          <a:chExt cx="0" cy="0"/>
        </a:xfrm>
      </p:grpSpPr>
      <p:sp>
        <p:nvSpPr>
          <p:cNvPr id="9165" name="Google Shape;9165;p68"/>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166" name="Google Shape;9166;p68"/>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167" name="Google Shape;9167;p68"/>
          <p:cNvGrpSpPr/>
          <p:nvPr/>
        </p:nvGrpSpPr>
        <p:grpSpPr>
          <a:xfrm>
            <a:off x="854368" y="1313920"/>
            <a:ext cx="366269" cy="366240"/>
            <a:chOff x="-65131525" y="1914325"/>
            <a:chExt cx="316650" cy="316625"/>
          </a:xfrm>
        </p:grpSpPr>
        <p:sp>
          <p:nvSpPr>
            <p:cNvPr id="9168" name="Google Shape;9168;p68"/>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8"/>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68"/>
          <p:cNvGrpSpPr/>
          <p:nvPr/>
        </p:nvGrpSpPr>
        <p:grpSpPr>
          <a:xfrm>
            <a:off x="854368" y="1794207"/>
            <a:ext cx="366269" cy="366269"/>
            <a:chOff x="-65131525" y="2281350"/>
            <a:chExt cx="316650" cy="316650"/>
          </a:xfrm>
        </p:grpSpPr>
        <p:sp>
          <p:nvSpPr>
            <p:cNvPr id="9171" name="Google Shape;9171;p68"/>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8"/>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68"/>
          <p:cNvGrpSpPr/>
          <p:nvPr/>
        </p:nvGrpSpPr>
        <p:grpSpPr>
          <a:xfrm>
            <a:off x="857564" y="2259206"/>
            <a:ext cx="359878" cy="367165"/>
            <a:chOff x="-65129950" y="2646800"/>
            <a:chExt cx="311125" cy="317425"/>
          </a:xfrm>
        </p:grpSpPr>
        <p:sp>
          <p:nvSpPr>
            <p:cNvPr id="9174" name="Google Shape;9174;p68"/>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8"/>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68"/>
          <p:cNvGrpSpPr/>
          <p:nvPr/>
        </p:nvGrpSpPr>
        <p:grpSpPr>
          <a:xfrm>
            <a:off x="3060897" y="1312532"/>
            <a:ext cx="368987" cy="369016"/>
            <a:chOff x="-63252250" y="1930850"/>
            <a:chExt cx="319000" cy="319025"/>
          </a:xfrm>
        </p:grpSpPr>
        <p:sp>
          <p:nvSpPr>
            <p:cNvPr id="9177" name="Google Shape;9177;p68"/>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8"/>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9" name="Google Shape;9179;p68"/>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0" name="Google Shape;9180;p68"/>
          <p:cNvGrpSpPr/>
          <p:nvPr/>
        </p:nvGrpSpPr>
        <p:grpSpPr>
          <a:xfrm>
            <a:off x="3061808" y="2258743"/>
            <a:ext cx="367165" cy="368091"/>
            <a:chOff x="-63250675" y="2664125"/>
            <a:chExt cx="317425" cy="318225"/>
          </a:xfrm>
        </p:grpSpPr>
        <p:sp>
          <p:nvSpPr>
            <p:cNvPr id="9181" name="Google Shape;9181;p68"/>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8"/>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68"/>
          <p:cNvGrpSpPr/>
          <p:nvPr/>
        </p:nvGrpSpPr>
        <p:grpSpPr>
          <a:xfrm>
            <a:off x="1738471" y="2735150"/>
            <a:ext cx="363522" cy="361266"/>
            <a:chOff x="-61354075" y="1940500"/>
            <a:chExt cx="314275" cy="312325"/>
          </a:xfrm>
        </p:grpSpPr>
        <p:sp>
          <p:nvSpPr>
            <p:cNvPr id="9184" name="Google Shape;9184;p68"/>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8"/>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8"/>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8"/>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68"/>
          <p:cNvGrpSpPr/>
          <p:nvPr/>
        </p:nvGrpSpPr>
        <p:grpSpPr>
          <a:xfrm>
            <a:off x="1737098" y="3183702"/>
            <a:ext cx="366269" cy="336195"/>
            <a:chOff x="-61354875" y="2322300"/>
            <a:chExt cx="316650" cy="290650"/>
          </a:xfrm>
        </p:grpSpPr>
        <p:sp>
          <p:nvSpPr>
            <p:cNvPr id="9189" name="Google Shape;9189;p68"/>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8"/>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8"/>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68"/>
          <p:cNvGrpSpPr/>
          <p:nvPr/>
        </p:nvGrpSpPr>
        <p:grpSpPr>
          <a:xfrm>
            <a:off x="1737098" y="3611266"/>
            <a:ext cx="366269" cy="366269"/>
            <a:chOff x="-61354875" y="2671225"/>
            <a:chExt cx="316650" cy="316650"/>
          </a:xfrm>
        </p:grpSpPr>
        <p:sp>
          <p:nvSpPr>
            <p:cNvPr id="9193" name="Google Shape;9193;p68"/>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8"/>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8"/>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8"/>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8"/>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68"/>
          <p:cNvGrpSpPr/>
          <p:nvPr/>
        </p:nvGrpSpPr>
        <p:grpSpPr>
          <a:xfrm>
            <a:off x="3952502" y="2731001"/>
            <a:ext cx="368987" cy="369566"/>
            <a:chOff x="-59502375" y="1904375"/>
            <a:chExt cx="319000" cy="319500"/>
          </a:xfrm>
        </p:grpSpPr>
        <p:sp>
          <p:nvSpPr>
            <p:cNvPr id="9199" name="Google Shape;9199;p68"/>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8"/>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8"/>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68"/>
          <p:cNvGrpSpPr/>
          <p:nvPr/>
        </p:nvGrpSpPr>
        <p:grpSpPr>
          <a:xfrm>
            <a:off x="1298621" y="1315207"/>
            <a:ext cx="368987" cy="363666"/>
            <a:chOff x="-64774725" y="1916550"/>
            <a:chExt cx="319000" cy="314400"/>
          </a:xfrm>
        </p:grpSpPr>
        <p:sp>
          <p:nvSpPr>
            <p:cNvPr id="9203" name="Google Shape;9203;p68"/>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8"/>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68"/>
          <p:cNvGrpSpPr/>
          <p:nvPr/>
        </p:nvGrpSpPr>
        <p:grpSpPr>
          <a:xfrm>
            <a:off x="1299979" y="1792386"/>
            <a:ext cx="366269" cy="369913"/>
            <a:chOff x="-64764500" y="2280550"/>
            <a:chExt cx="316650" cy="319800"/>
          </a:xfrm>
        </p:grpSpPr>
        <p:sp>
          <p:nvSpPr>
            <p:cNvPr id="9206" name="Google Shape;9206;p68"/>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8"/>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8" name="Google Shape;9208;p68"/>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9" name="Google Shape;9209;p68"/>
          <p:cNvGrpSpPr/>
          <p:nvPr/>
        </p:nvGrpSpPr>
        <p:grpSpPr>
          <a:xfrm>
            <a:off x="3512023" y="1352163"/>
            <a:ext cx="365344" cy="289753"/>
            <a:chOff x="-62882850" y="1999375"/>
            <a:chExt cx="315850" cy="250500"/>
          </a:xfrm>
        </p:grpSpPr>
        <p:sp>
          <p:nvSpPr>
            <p:cNvPr id="9210" name="Google Shape;9210;p68"/>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8"/>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68"/>
          <p:cNvGrpSpPr/>
          <p:nvPr/>
        </p:nvGrpSpPr>
        <p:grpSpPr>
          <a:xfrm>
            <a:off x="3503362" y="1793745"/>
            <a:ext cx="382665" cy="367194"/>
            <a:chOff x="-62890750" y="2296300"/>
            <a:chExt cx="330825" cy="317450"/>
          </a:xfrm>
        </p:grpSpPr>
        <p:sp>
          <p:nvSpPr>
            <p:cNvPr id="9213" name="Google Shape;9213;p68"/>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8"/>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8"/>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68"/>
          <p:cNvGrpSpPr/>
          <p:nvPr/>
        </p:nvGrpSpPr>
        <p:grpSpPr>
          <a:xfrm>
            <a:off x="3512023" y="2259206"/>
            <a:ext cx="365344" cy="367165"/>
            <a:chOff x="-62882850" y="2664925"/>
            <a:chExt cx="315850" cy="317425"/>
          </a:xfrm>
        </p:grpSpPr>
        <p:sp>
          <p:nvSpPr>
            <p:cNvPr id="9217" name="Google Shape;9217;p68"/>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8"/>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9" name="Google Shape;9219;p68"/>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0" name="Google Shape;9220;p68"/>
          <p:cNvGrpSpPr/>
          <p:nvPr/>
        </p:nvGrpSpPr>
        <p:grpSpPr>
          <a:xfrm>
            <a:off x="2183172" y="3171846"/>
            <a:ext cx="366269" cy="359907"/>
            <a:chOff x="-60988625" y="2310475"/>
            <a:chExt cx="316650" cy="311150"/>
          </a:xfrm>
        </p:grpSpPr>
        <p:sp>
          <p:nvSpPr>
            <p:cNvPr id="9221" name="Google Shape;9221;p68"/>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8"/>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8"/>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8"/>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8"/>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8"/>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68"/>
          <p:cNvGrpSpPr/>
          <p:nvPr/>
        </p:nvGrpSpPr>
        <p:grpSpPr>
          <a:xfrm>
            <a:off x="2183634" y="3610009"/>
            <a:ext cx="365344" cy="368785"/>
            <a:chOff x="-60987050" y="2671400"/>
            <a:chExt cx="315850" cy="318825"/>
          </a:xfrm>
        </p:grpSpPr>
        <p:sp>
          <p:nvSpPr>
            <p:cNvPr id="9228" name="Google Shape;9228;p68"/>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8"/>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68"/>
          <p:cNvGrpSpPr/>
          <p:nvPr/>
        </p:nvGrpSpPr>
        <p:grpSpPr>
          <a:xfrm>
            <a:off x="3952500" y="3172771"/>
            <a:ext cx="368987" cy="358056"/>
            <a:chOff x="-59481900" y="2290800"/>
            <a:chExt cx="319000" cy="309550"/>
          </a:xfrm>
        </p:grpSpPr>
        <p:sp>
          <p:nvSpPr>
            <p:cNvPr id="9231" name="Google Shape;9231;p68"/>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8"/>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8"/>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8"/>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8"/>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8"/>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68"/>
          <p:cNvGrpSpPr/>
          <p:nvPr/>
        </p:nvGrpSpPr>
        <p:grpSpPr>
          <a:xfrm>
            <a:off x="1741805" y="1313544"/>
            <a:ext cx="368987" cy="366992"/>
            <a:chOff x="-64401400" y="1914475"/>
            <a:chExt cx="319000" cy="317275"/>
          </a:xfrm>
        </p:grpSpPr>
        <p:sp>
          <p:nvSpPr>
            <p:cNvPr id="9238" name="Google Shape;9238;p68"/>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8"/>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8"/>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68"/>
          <p:cNvGrpSpPr/>
          <p:nvPr/>
        </p:nvGrpSpPr>
        <p:grpSpPr>
          <a:xfrm>
            <a:off x="1806493" y="1794583"/>
            <a:ext cx="239610" cy="365517"/>
            <a:chOff x="-64343900" y="2282125"/>
            <a:chExt cx="207150" cy="316000"/>
          </a:xfrm>
        </p:grpSpPr>
        <p:sp>
          <p:nvSpPr>
            <p:cNvPr id="9242" name="Google Shape;9242;p68"/>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8"/>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4" name="Google Shape;9244;p68"/>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5" name="Google Shape;9245;p68"/>
          <p:cNvGrpSpPr/>
          <p:nvPr/>
        </p:nvGrpSpPr>
        <p:grpSpPr>
          <a:xfrm>
            <a:off x="3986941" y="1313804"/>
            <a:ext cx="318873" cy="366471"/>
            <a:chOff x="-62496925" y="1931475"/>
            <a:chExt cx="275675" cy="316825"/>
          </a:xfrm>
        </p:grpSpPr>
        <p:sp>
          <p:nvSpPr>
            <p:cNvPr id="9246" name="Google Shape;9246;p68"/>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8"/>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68"/>
          <p:cNvGrpSpPr/>
          <p:nvPr/>
        </p:nvGrpSpPr>
        <p:grpSpPr>
          <a:xfrm>
            <a:off x="3963691" y="1793629"/>
            <a:ext cx="365373" cy="367426"/>
            <a:chOff x="-62516625" y="2297875"/>
            <a:chExt cx="315875" cy="317650"/>
          </a:xfrm>
        </p:grpSpPr>
        <p:sp>
          <p:nvSpPr>
            <p:cNvPr id="9249" name="Google Shape;9249;p68"/>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8"/>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68"/>
          <p:cNvGrpSpPr/>
          <p:nvPr/>
        </p:nvGrpSpPr>
        <p:grpSpPr>
          <a:xfrm>
            <a:off x="3962332" y="2275588"/>
            <a:ext cx="368091" cy="334402"/>
            <a:chOff x="-62518200" y="2692475"/>
            <a:chExt cx="318225" cy="289100"/>
          </a:xfrm>
        </p:grpSpPr>
        <p:sp>
          <p:nvSpPr>
            <p:cNvPr id="9252" name="Google Shape;9252;p68"/>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8"/>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68"/>
          <p:cNvGrpSpPr/>
          <p:nvPr/>
        </p:nvGrpSpPr>
        <p:grpSpPr>
          <a:xfrm>
            <a:off x="2648986" y="2733112"/>
            <a:ext cx="309793" cy="365344"/>
            <a:chOff x="-60597975" y="1939525"/>
            <a:chExt cx="267825" cy="315850"/>
          </a:xfrm>
        </p:grpSpPr>
        <p:sp>
          <p:nvSpPr>
            <p:cNvPr id="9255" name="Google Shape;9255;p68"/>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8"/>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68"/>
          <p:cNvGrpSpPr/>
          <p:nvPr/>
        </p:nvGrpSpPr>
        <p:grpSpPr>
          <a:xfrm>
            <a:off x="2619389" y="3167537"/>
            <a:ext cx="368987" cy="368525"/>
            <a:chOff x="-60620800" y="2304600"/>
            <a:chExt cx="319000" cy="318600"/>
          </a:xfrm>
        </p:grpSpPr>
        <p:sp>
          <p:nvSpPr>
            <p:cNvPr id="9258" name="Google Shape;9258;p68"/>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8"/>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8"/>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68"/>
          <p:cNvGrpSpPr/>
          <p:nvPr/>
        </p:nvGrpSpPr>
        <p:grpSpPr>
          <a:xfrm>
            <a:off x="2620748" y="3663188"/>
            <a:ext cx="366269" cy="262426"/>
            <a:chOff x="-60621600" y="2716100"/>
            <a:chExt cx="316650" cy="226875"/>
          </a:xfrm>
        </p:grpSpPr>
        <p:sp>
          <p:nvSpPr>
            <p:cNvPr id="9262" name="Google Shape;9262;p68"/>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8"/>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68"/>
          <p:cNvGrpSpPr/>
          <p:nvPr/>
        </p:nvGrpSpPr>
        <p:grpSpPr>
          <a:xfrm>
            <a:off x="3957965" y="3611281"/>
            <a:ext cx="358056" cy="366240"/>
            <a:chOff x="-59475600" y="2658625"/>
            <a:chExt cx="309550" cy="316625"/>
          </a:xfrm>
        </p:grpSpPr>
        <p:sp>
          <p:nvSpPr>
            <p:cNvPr id="9265" name="Google Shape;9265;p68"/>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8"/>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8"/>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8"/>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8"/>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8"/>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8"/>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2" name="Google Shape;9272;p68"/>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8"/>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4" name="Google Shape;9274;p68"/>
          <p:cNvGrpSpPr/>
          <p:nvPr/>
        </p:nvGrpSpPr>
        <p:grpSpPr>
          <a:xfrm>
            <a:off x="2233086" y="2259206"/>
            <a:ext cx="263294" cy="367165"/>
            <a:chOff x="-63987100" y="2646800"/>
            <a:chExt cx="227625" cy="317425"/>
          </a:xfrm>
        </p:grpSpPr>
        <p:sp>
          <p:nvSpPr>
            <p:cNvPr id="9275" name="Google Shape;9275;p68"/>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8"/>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68"/>
          <p:cNvGrpSpPr/>
          <p:nvPr/>
        </p:nvGrpSpPr>
        <p:grpSpPr>
          <a:xfrm>
            <a:off x="852428" y="2730827"/>
            <a:ext cx="358056" cy="369913"/>
            <a:chOff x="-62148000" y="1930075"/>
            <a:chExt cx="309550" cy="319800"/>
          </a:xfrm>
        </p:grpSpPr>
        <p:sp>
          <p:nvSpPr>
            <p:cNvPr id="9278" name="Google Shape;9278;p68"/>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8"/>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68"/>
          <p:cNvGrpSpPr/>
          <p:nvPr/>
        </p:nvGrpSpPr>
        <p:grpSpPr>
          <a:xfrm>
            <a:off x="849695" y="3169113"/>
            <a:ext cx="363522" cy="365373"/>
            <a:chOff x="-62150375" y="2297875"/>
            <a:chExt cx="314275" cy="315875"/>
          </a:xfrm>
        </p:grpSpPr>
        <p:sp>
          <p:nvSpPr>
            <p:cNvPr id="9281" name="Google Shape;9281;p68"/>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8"/>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8"/>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8"/>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8"/>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68"/>
          <p:cNvGrpSpPr/>
          <p:nvPr/>
        </p:nvGrpSpPr>
        <p:grpSpPr>
          <a:xfrm>
            <a:off x="848322" y="3610356"/>
            <a:ext cx="366269" cy="368091"/>
            <a:chOff x="-62150375" y="2664925"/>
            <a:chExt cx="316650" cy="318225"/>
          </a:xfrm>
        </p:grpSpPr>
        <p:sp>
          <p:nvSpPr>
            <p:cNvPr id="9287" name="Google Shape;9287;p68"/>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8"/>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8"/>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8"/>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68"/>
          <p:cNvGrpSpPr/>
          <p:nvPr/>
        </p:nvGrpSpPr>
        <p:grpSpPr>
          <a:xfrm>
            <a:off x="3065911" y="2731333"/>
            <a:ext cx="367165" cy="368901"/>
            <a:chOff x="-60254550" y="1938025"/>
            <a:chExt cx="317425" cy="318925"/>
          </a:xfrm>
        </p:grpSpPr>
        <p:sp>
          <p:nvSpPr>
            <p:cNvPr id="9292" name="Google Shape;9292;p68"/>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8"/>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8"/>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8"/>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68"/>
          <p:cNvGrpSpPr/>
          <p:nvPr/>
        </p:nvGrpSpPr>
        <p:grpSpPr>
          <a:xfrm>
            <a:off x="3094149" y="3609907"/>
            <a:ext cx="310690" cy="368987"/>
            <a:chOff x="-60232500" y="2671225"/>
            <a:chExt cx="268600" cy="319000"/>
          </a:xfrm>
        </p:grpSpPr>
        <p:sp>
          <p:nvSpPr>
            <p:cNvPr id="9297" name="Google Shape;9297;p68"/>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8"/>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68"/>
          <p:cNvGrpSpPr/>
          <p:nvPr/>
        </p:nvGrpSpPr>
        <p:grpSpPr>
          <a:xfrm>
            <a:off x="2179643" y="4058541"/>
            <a:ext cx="365373" cy="368987"/>
            <a:chOff x="-59100700" y="1911950"/>
            <a:chExt cx="315875" cy="319000"/>
          </a:xfrm>
        </p:grpSpPr>
        <p:sp>
          <p:nvSpPr>
            <p:cNvPr id="9300" name="Google Shape;9300;p68"/>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8"/>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8"/>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8"/>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8"/>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8"/>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8"/>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8"/>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8"/>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8"/>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68"/>
          <p:cNvGrpSpPr/>
          <p:nvPr/>
        </p:nvGrpSpPr>
        <p:grpSpPr>
          <a:xfrm>
            <a:off x="2621810" y="1314021"/>
            <a:ext cx="379918" cy="366038"/>
            <a:chOff x="-63665750" y="1914325"/>
            <a:chExt cx="328450" cy="316450"/>
          </a:xfrm>
        </p:grpSpPr>
        <p:sp>
          <p:nvSpPr>
            <p:cNvPr id="9311" name="Google Shape;9311;p68"/>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8"/>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68"/>
          <p:cNvGrpSpPr/>
          <p:nvPr/>
        </p:nvGrpSpPr>
        <p:grpSpPr>
          <a:xfrm>
            <a:off x="2626814" y="1793065"/>
            <a:ext cx="369913" cy="368554"/>
            <a:chOff x="-63666550" y="2278975"/>
            <a:chExt cx="319800" cy="318625"/>
          </a:xfrm>
        </p:grpSpPr>
        <p:sp>
          <p:nvSpPr>
            <p:cNvPr id="9314" name="Google Shape;9314;p68"/>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8"/>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68"/>
          <p:cNvGrpSpPr/>
          <p:nvPr/>
        </p:nvGrpSpPr>
        <p:grpSpPr>
          <a:xfrm>
            <a:off x="2624081" y="2259090"/>
            <a:ext cx="375378" cy="367397"/>
            <a:chOff x="-63669700" y="2646600"/>
            <a:chExt cx="324525" cy="317625"/>
          </a:xfrm>
        </p:grpSpPr>
        <p:sp>
          <p:nvSpPr>
            <p:cNvPr id="9317" name="Google Shape;9317;p68"/>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8"/>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9" name="Google Shape;9319;p68"/>
          <p:cNvGrpSpPr/>
          <p:nvPr/>
        </p:nvGrpSpPr>
        <p:grpSpPr>
          <a:xfrm>
            <a:off x="1286361" y="2732418"/>
            <a:ext cx="366269" cy="366732"/>
            <a:chOff x="-61784125" y="1931250"/>
            <a:chExt cx="316650" cy="317050"/>
          </a:xfrm>
        </p:grpSpPr>
        <p:sp>
          <p:nvSpPr>
            <p:cNvPr id="9320" name="Google Shape;9320;p68"/>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8"/>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8"/>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8"/>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68"/>
          <p:cNvGrpSpPr/>
          <p:nvPr/>
        </p:nvGrpSpPr>
        <p:grpSpPr>
          <a:xfrm>
            <a:off x="1286360" y="3168665"/>
            <a:ext cx="366269" cy="366269"/>
            <a:chOff x="-61783350" y="2297100"/>
            <a:chExt cx="316650" cy="316650"/>
          </a:xfrm>
        </p:grpSpPr>
        <p:sp>
          <p:nvSpPr>
            <p:cNvPr id="9325" name="Google Shape;9325;p68"/>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8"/>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68"/>
          <p:cNvGrpSpPr/>
          <p:nvPr/>
        </p:nvGrpSpPr>
        <p:grpSpPr>
          <a:xfrm>
            <a:off x="1286360" y="3609748"/>
            <a:ext cx="366269" cy="369305"/>
            <a:chOff x="-61782550" y="2664925"/>
            <a:chExt cx="316650" cy="319275"/>
          </a:xfrm>
        </p:grpSpPr>
        <p:sp>
          <p:nvSpPr>
            <p:cNvPr id="9328" name="Google Shape;9328;p68"/>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8"/>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8"/>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1" name="Google Shape;9331;p68"/>
          <p:cNvGrpSpPr/>
          <p:nvPr/>
        </p:nvGrpSpPr>
        <p:grpSpPr>
          <a:xfrm>
            <a:off x="3508137" y="2741136"/>
            <a:ext cx="367165" cy="349294"/>
            <a:chOff x="-59889100" y="1945025"/>
            <a:chExt cx="317425" cy="301975"/>
          </a:xfrm>
        </p:grpSpPr>
        <p:sp>
          <p:nvSpPr>
            <p:cNvPr id="9332" name="Google Shape;9332;p68"/>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8"/>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8"/>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8"/>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68"/>
          <p:cNvGrpSpPr/>
          <p:nvPr/>
        </p:nvGrpSpPr>
        <p:grpSpPr>
          <a:xfrm>
            <a:off x="3040249" y="3168589"/>
            <a:ext cx="366648" cy="366420"/>
            <a:chOff x="6479471" y="2079003"/>
            <a:chExt cx="348923" cy="348706"/>
          </a:xfrm>
        </p:grpSpPr>
        <p:sp>
          <p:nvSpPr>
            <p:cNvPr id="9337" name="Google Shape;9337;p68"/>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8" name="Google Shape;9338;p68"/>
            <p:cNvGrpSpPr/>
            <p:nvPr/>
          </p:nvGrpSpPr>
          <p:grpSpPr>
            <a:xfrm>
              <a:off x="6520582" y="2079003"/>
              <a:ext cx="307811" cy="348706"/>
              <a:chOff x="-60218325" y="2304850"/>
              <a:chExt cx="279625" cy="316775"/>
            </a:xfrm>
          </p:grpSpPr>
          <p:sp>
            <p:nvSpPr>
              <p:cNvPr id="9339" name="Google Shape;9339;p68"/>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8"/>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8"/>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8"/>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8"/>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8"/>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8"/>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46" name="Google Shape;9346;p68"/>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7" name="Google Shape;9347;p68"/>
          <p:cNvGrpSpPr/>
          <p:nvPr/>
        </p:nvGrpSpPr>
        <p:grpSpPr>
          <a:xfrm>
            <a:off x="3507226" y="3611671"/>
            <a:ext cx="368987" cy="365459"/>
            <a:chOff x="-59889100" y="2671925"/>
            <a:chExt cx="319000" cy="315950"/>
          </a:xfrm>
        </p:grpSpPr>
        <p:sp>
          <p:nvSpPr>
            <p:cNvPr id="9348" name="Google Shape;9348;p68"/>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8"/>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8"/>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8"/>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68"/>
          <p:cNvGrpSpPr/>
          <p:nvPr/>
        </p:nvGrpSpPr>
        <p:grpSpPr>
          <a:xfrm>
            <a:off x="2620204" y="4054176"/>
            <a:ext cx="367165" cy="366269"/>
            <a:chOff x="-59092025" y="2296300"/>
            <a:chExt cx="317425" cy="316650"/>
          </a:xfrm>
        </p:grpSpPr>
        <p:sp>
          <p:nvSpPr>
            <p:cNvPr id="9353" name="Google Shape;9353;p68"/>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8"/>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68"/>
          <p:cNvGrpSpPr/>
          <p:nvPr/>
        </p:nvGrpSpPr>
        <p:grpSpPr>
          <a:xfrm>
            <a:off x="4865611" y="1305095"/>
            <a:ext cx="353174" cy="347599"/>
            <a:chOff x="683125" y="1955275"/>
            <a:chExt cx="299325" cy="294600"/>
          </a:xfrm>
        </p:grpSpPr>
        <p:sp>
          <p:nvSpPr>
            <p:cNvPr id="9356" name="Google Shape;9356;p68"/>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8"/>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8"/>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8"/>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68"/>
          <p:cNvGrpSpPr/>
          <p:nvPr/>
        </p:nvGrpSpPr>
        <p:grpSpPr>
          <a:xfrm>
            <a:off x="4866541" y="1755653"/>
            <a:ext cx="351315" cy="349486"/>
            <a:chOff x="685475" y="2318350"/>
            <a:chExt cx="297750" cy="296200"/>
          </a:xfrm>
        </p:grpSpPr>
        <p:sp>
          <p:nvSpPr>
            <p:cNvPr id="9361" name="Google Shape;9361;p68"/>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8"/>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8"/>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68"/>
          <p:cNvGrpSpPr/>
          <p:nvPr/>
        </p:nvGrpSpPr>
        <p:grpSpPr>
          <a:xfrm>
            <a:off x="7094699" y="1304859"/>
            <a:ext cx="309517" cy="348071"/>
            <a:chOff x="2523000" y="1954875"/>
            <a:chExt cx="262325" cy="295000"/>
          </a:xfrm>
        </p:grpSpPr>
        <p:sp>
          <p:nvSpPr>
            <p:cNvPr id="9365" name="Google Shape;9365;p6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68"/>
          <p:cNvGrpSpPr/>
          <p:nvPr/>
        </p:nvGrpSpPr>
        <p:grpSpPr>
          <a:xfrm>
            <a:off x="7073800" y="1756125"/>
            <a:ext cx="351315" cy="348542"/>
            <a:chOff x="2508825" y="2318350"/>
            <a:chExt cx="297750" cy="295400"/>
          </a:xfrm>
        </p:grpSpPr>
        <p:sp>
          <p:nvSpPr>
            <p:cNvPr id="9368" name="Google Shape;9368;p68"/>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8"/>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0" name="Google Shape;9370;p68"/>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1" name="Google Shape;9371;p68"/>
          <p:cNvGrpSpPr/>
          <p:nvPr/>
        </p:nvGrpSpPr>
        <p:grpSpPr>
          <a:xfrm>
            <a:off x="5747373" y="2670178"/>
            <a:ext cx="347599" cy="348513"/>
            <a:chOff x="4321150" y="1946600"/>
            <a:chExt cx="294600" cy="295375"/>
          </a:xfrm>
        </p:grpSpPr>
        <p:sp>
          <p:nvSpPr>
            <p:cNvPr id="9372" name="Google Shape;9372;p68"/>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8"/>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8"/>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5" name="Google Shape;9375;p68"/>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8"/>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8"/>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8"/>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9" name="Google Shape;9379;p68"/>
          <p:cNvGrpSpPr/>
          <p:nvPr/>
        </p:nvGrpSpPr>
        <p:grpSpPr>
          <a:xfrm>
            <a:off x="5309921" y="1756125"/>
            <a:ext cx="352230" cy="348542"/>
            <a:chOff x="1049375" y="2318350"/>
            <a:chExt cx="298525" cy="295400"/>
          </a:xfrm>
        </p:grpSpPr>
        <p:sp>
          <p:nvSpPr>
            <p:cNvPr id="9380" name="Google Shape;9380;p68"/>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8"/>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8"/>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8"/>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68"/>
          <p:cNvGrpSpPr/>
          <p:nvPr/>
        </p:nvGrpSpPr>
        <p:grpSpPr>
          <a:xfrm>
            <a:off x="5310393" y="2196576"/>
            <a:ext cx="351286" cy="351286"/>
            <a:chOff x="1049375" y="2680675"/>
            <a:chExt cx="297725" cy="297725"/>
          </a:xfrm>
        </p:grpSpPr>
        <p:sp>
          <p:nvSpPr>
            <p:cNvPr id="9385" name="Google Shape;9385;p68"/>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8"/>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68"/>
          <p:cNvGrpSpPr/>
          <p:nvPr/>
        </p:nvGrpSpPr>
        <p:grpSpPr>
          <a:xfrm>
            <a:off x="7523845" y="1304623"/>
            <a:ext cx="348513" cy="348542"/>
            <a:chOff x="2872725" y="1954475"/>
            <a:chExt cx="295375" cy="295400"/>
          </a:xfrm>
        </p:grpSpPr>
        <p:sp>
          <p:nvSpPr>
            <p:cNvPr id="9388" name="Google Shape;9388;p68"/>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8"/>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8"/>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68"/>
          <p:cNvGrpSpPr/>
          <p:nvPr/>
        </p:nvGrpSpPr>
        <p:grpSpPr>
          <a:xfrm>
            <a:off x="7545216" y="1755196"/>
            <a:ext cx="305771" cy="350401"/>
            <a:chOff x="2890050" y="2318350"/>
            <a:chExt cx="259150" cy="296975"/>
          </a:xfrm>
        </p:grpSpPr>
        <p:sp>
          <p:nvSpPr>
            <p:cNvPr id="9392" name="Google Shape;9392;p68"/>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8"/>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4" name="Google Shape;9394;p68"/>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5" name="Google Shape;9395;p68"/>
          <p:cNvGrpSpPr/>
          <p:nvPr/>
        </p:nvGrpSpPr>
        <p:grpSpPr>
          <a:xfrm>
            <a:off x="6187732" y="2670650"/>
            <a:ext cx="347569" cy="347569"/>
            <a:chOff x="4685050" y="1945825"/>
            <a:chExt cx="294575" cy="294575"/>
          </a:xfrm>
        </p:grpSpPr>
        <p:sp>
          <p:nvSpPr>
            <p:cNvPr id="9396" name="Google Shape;9396;p68"/>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8"/>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8"/>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8"/>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8"/>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1" name="Google Shape;9401;p68"/>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8"/>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3" name="Google Shape;9403;p68"/>
          <p:cNvGrpSpPr/>
          <p:nvPr/>
        </p:nvGrpSpPr>
        <p:grpSpPr>
          <a:xfrm>
            <a:off x="7958004" y="3159625"/>
            <a:ext cx="348513" cy="347599"/>
            <a:chOff x="6131900" y="2301825"/>
            <a:chExt cx="295375" cy="294600"/>
          </a:xfrm>
        </p:grpSpPr>
        <p:sp>
          <p:nvSpPr>
            <p:cNvPr id="9404" name="Google Shape;9404;p68"/>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8"/>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8"/>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8"/>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68"/>
          <p:cNvGrpSpPr/>
          <p:nvPr/>
        </p:nvGrpSpPr>
        <p:grpSpPr>
          <a:xfrm>
            <a:off x="5753997" y="1304166"/>
            <a:ext cx="351315" cy="349457"/>
            <a:chOff x="1412450" y="1954475"/>
            <a:chExt cx="297750" cy="296175"/>
          </a:xfrm>
        </p:grpSpPr>
        <p:sp>
          <p:nvSpPr>
            <p:cNvPr id="9409" name="Google Shape;9409;p68"/>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8"/>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1" name="Google Shape;9411;p68"/>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2" name="Google Shape;9412;p68"/>
          <p:cNvGrpSpPr/>
          <p:nvPr/>
        </p:nvGrpSpPr>
        <p:grpSpPr>
          <a:xfrm>
            <a:off x="5753997" y="2196694"/>
            <a:ext cx="351315" cy="351050"/>
            <a:chOff x="1413250" y="2680675"/>
            <a:chExt cx="297750" cy="297525"/>
          </a:xfrm>
        </p:grpSpPr>
        <p:sp>
          <p:nvSpPr>
            <p:cNvPr id="9413" name="Google Shape;9413;p68"/>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8"/>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8"/>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8"/>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7" name="Google Shape;9417;p68"/>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8"/>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8"/>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0" name="Google Shape;9420;p68"/>
          <p:cNvGrpSpPr/>
          <p:nvPr/>
        </p:nvGrpSpPr>
        <p:grpSpPr>
          <a:xfrm>
            <a:off x="6630407" y="2670311"/>
            <a:ext cx="350371" cy="348247"/>
            <a:chOff x="5045775" y="1946400"/>
            <a:chExt cx="296950" cy="295150"/>
          </a:xfrm>
        </p:grpSpPr>
        <p:sp>
          <p:nvSpPr>
            <p:cNvPr id="9421" name="Google Shape;9421;p68"/>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8"/>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68"/>
          <p:cNvGrpSpPr/>
          <p:nvPr/>
        </p:nvGrpSpPr>
        <p:grpSpPr>
          <a:xfrm>
            <a:off x="6629006" y="3179138"/>
            <a:ext cx="353174" cy="308573"/>
            <a:chOff x="5046550" y="2327025"/>
            <a:chExt cx="299325" cy="261525"/>
          </a:xfrm>
        </p:grpSpPr>
        <p:sp>
          <p:nvSpPr>
            <p:cNvPr id="9424" name="Google Shape;9424;p68"/>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8"/>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8"/>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7" name="Google Shape;9427;p68"/>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8" name="Google Shape;9428;p68"/>
          <p:cNvGrpSpPr/>
          <p:nvPr/>
        </p:nvGrpSpPr>
        <p:grpSpPr>
          <a:xfrm>
            <a:off x="7956604" y="3608476"/>
            <a:ext cx="351315" cy="348513"/>
            <a:chOff x="6167350" y="2672800"/>
            <a:chExt cx="297750" cy="295375"/>
          </a:xfrm>
        </p:grpSpPr>
        <p:sp>
          <p:nvSpPr>
            <p:cNvPr id="9429" name="Google Shape;9429;p68"/>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8"/>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8"/>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8"/>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8"/>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68"/>
          <p:cNvGrpSpPr/>
          <p:nvPr/>
        </p:nvGrpSpPr>
        <p:grpSpPr>
          <a:xfrm>
            <a:off x="6197601" y="1303709"/>
            <a:ext cx="347599" cy="350371"/>
            <a:chOff x="1777925" y="1953700"/>
            <a:chExt cx="294600" cy="296950"/>
          </a:xfrm>
        </p:grpSpPr>
        <p:sp>
          <p:nvSpPr>
            <p:cNvPr id="9435" name="Google Shape;9435;p68"/>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8"/>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8"/>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8"/>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68"/>
          <p:cNvGrpSpPr/>
          <p:nvPr/>
        </p:nvGrpSpPr>
        <p:grpSpPr>
          <a:xfrm>
            <a:off x="6213411" y="1756597"/>
            <a:ext cx="315977" cy="347599"/>
            <a:chOff x="1790525" y="2319150"/>
            <a:chExt cx="267800" cy="294600"/>
          </a:xfrm>
        </p:grpSpPr>
        <p:sp>
          <p:nvSpPr>
            <p:cNvPr id="9440" name="Google Shape;9440;p68"/>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8"/>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2" name="Google Shape;9442;p68"/>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3" name="Google Shape;9443;p68"/>
          <p:cNvGrpSpPr/>
          <p:nvPr/>
        </p:nvGrpSpPr>
        <p:grpSpPr>
          <a:xfrm>
            <a:off x="4866386" y="2670163"/>
            <a:ext cx="349457" cy="348542"/>
            <a:chOff x="3599700" y="1954475"/>
            <a:chExt cx="296175" cy="295400"/>
          </a:xfrm>
        </p:grpSpPr>
        <p:sp>
          <p:nvSpPr>
            <p:cNvPr id="9444" name="Google Shape;9444;p68"/>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8"/>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8"/>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68"/>
          <p:cNvGrpSpPr/>
          <p:nvPr/>
        </p:nvGrpSpPr>
        <p:grpSpPr>
          <a:xfrm>
            <a:off x="4867316" y="3159626"/>
            <a:ext cx="347599" cy="347599"/>
            <a:chOff x="3601275" y="2319150"/>
            <a:chExt cx="294600" cy="294600"/>
          </a:xfrm>
        </p:grpSpPr>
        <p:sp>
          <p:nvSpPr>
            <p:cNvPr id="9448" name="Google Shape;9448;p68"/>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8"/>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0" name="Google Shape;9450;p68"/>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1" name="Google Shape;9451;p68"/>
          <p:cNvGrpSpPr/>
          <p:nvPr/>
        </p:nvGrpSpPr>
        <p:grpSpPr>
          <a:xfrm>
            <a:off x="7087019" y="2669721"/>
            <a:ext cx="328071" cy="349427"/>
            <a:chOff x="5421475" y="1945825"/>
            <a:chExt cx="278050" cy="296150"/>
          </a:xfrm>
        </p:grpSpPr>
        <p:sp>
          <p:nvSpPr>
            <p:cNvPr id="9452" name="Google Shape;9452;p68"/>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8"/>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8"/>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8"/>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8"/>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8"/>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8"/>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8"/>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0" name="Google Shape;9460;p68"/>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1" name="Google Shape;9461;p68"/>
          <p:cNvGrpSpPr/>
          <p:nvPr/>
        </p:nvGrpSpPr>
        <p:grpSpPr>
          <a:xfrm>
            <a:off x="7075869" y="3670273"/>
            <a:ext cx="350371" cy="224918"/>
            <a:chOff x="5411225" y="2726350"/>
            <a:chExt cx="296950" cy="190625"/>
          </a:xfrm>
        </p:grpSpPr>
        <p:sp>
          <p:nvSpPr>
            <p:cNvPr id="9462" name="Google Shape;9462;p68"/>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8"/>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68"/>
          <p:cNvGrpSpPr/>
          <p:nvPr/>
        </p:nvGrpSpPr>
        <p:grpSpPr>
          <a:xfrm>
            <a:off x="6185904" y="4059546"/>
            <a:ext cx="351286" cy="326390"/>
            <a:chOff x="6524150" y="1938725"/>
            <a:chExt cx="297725" cy="276625"/>
          </a:xfrm>
        </p:grpSpPr>
        <p:sp>
          <p:nvSpPr>
            <p:cNvPr id="9465" name="Google Shape;9465;p68"/>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8"/>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8"/>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8"/>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9" name="Google Shape;9469;p68"/>
          <p:cNvGrpSpPr/>
          <p:nvPr/>
        </p:nvGrpSpPr>
        <p:grpSpPr>
          <a:xfrm>
            <a:off x="6631047" y="1756007"/>
            <a:ext cx="363380" cy="348778"/>
            <a:chOff x="2140225" y="2318650"/>
            <a:chExt cx="307975" cy="295600"/>
          </a:xfrm>
        </p:grpSpPr>
        <p:sp>
          <p:nvSpPr>
            <p:cNvPr id="9470" name="Google Shape;9470;p68"/>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8"/>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68"/>
          <p:cNvGrpSpPr/>
          <p:nvPr/>
        </p:nvGrpSpPr>
        <p:grpSpPr>
          <a:xfrm>
            <a:off x="6636607" y="2197505"/>
            <a:ext cx="352259" cy="349427"/>
            <a:chOff x="2139425" y="2682250"/>
            <a:chExt cx="298550" cy="296150"/>
          </a:xfrm>
        </p:grpSpPr>
        <p:sp>
          <p:nvSpPr>
            <p:cNvPr id="9473" name="Google Shape;9473;p68"/>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8"/>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8"/>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8"/>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68"/>
          <p:cNvGrpSpPr/>
          <p:nvPr/>
        </p:nvGrpSpPr>
        <p:grpSpPr>
          <a:xfrm>
            <a:off x="5301219" y="2711991"/>
            <a:ext cx="350401" cy="264888"/>
            <a:chOff x="3962775" y="1990700"/>
            <a:chExt cx="296975" cy="224500"/>
          </a:xfrm>
        </p:grpSpPr>
        <p:sp>
          <p:nvSpPr>
            <p:cNvPr id="9478" name="Google Shape;9478;p68"/>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8"/>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8"/>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8"/>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68"/>
          <p:cNvGrpSpPr/>
          <p:nvPr/>
        </p:nvGrpSpPr>
        <p:grpSpPr>
          <a:xfrm>
            <a:off x="5301691" y="3158697"/>
            <a:ext cx="349457" cy="349457"/>
            <a:chOff x="3963575" y="2317575"/>
            <a:chExt cx="296175" cy="296175"/>
          </a:xfrm>
        </p:grpSpPr>
        <p:sp>
          <p:nvSpPr>
            <p:cNvPr id="9483" name="Google Shape;9483;p68"/>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8"/>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8"/>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8"/>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8"/>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8"/>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8"/>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8"/>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8"/>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8"/>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8"/>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8"/>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8"/>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8"/>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8"/>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8"/>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9" name="Google Shape;9499;p68"/>
          <p:cNvGrpSpPr/>
          <p:nvPr/>
        </p:nvGrpSpPr>
        <p:grpSpPr>
          <a:xfrm>
            <a:off x="5301691" y="3608476"/>
            <a:ext cx="349457" cy="348513"/>
            <a:chOff x="3962775" y="2683025"/>
            <a:chExt cx="296175" cy="295375"/>
          </a:xfrm>
        </p:grpSpPr>
        <p:sp>
          <p:nvSpPr>
            <p:cNvPr id="9500" name="Google Shape;9500;p68"/>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8"/>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8"/>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3" name="Google Shape;9503;p68"/>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4" name="Google Shape;9504;p68"/>
          <p:cNvGrpSpPr/>
          <p:nvPr/>
        </p:nvGrpSpPr>
        <p:grpSpPr>
          <a:xfrm>
            <a:off x="7516228" y="3159168"/>
            <a:ext cx="348513" cy="348513"/>
            <a:chOff x="5775900" y="2308125"/>
            <a:chExt cx="295375" cy="295375"/>
          </a:xfrm>
        </p:grpSpPr>
        <p:sp>
          <p:nvSpPr>
            <p:cNvPr id="9505" name="Google Shape;9505;p68"/>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8"/>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8"/>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8"/>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8"/>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68"/>
          <p:cNvGrpSpPr/>
          <p:nvPr/>
        </p:nvGrpSpPr>
        <p:grpSpPr>
          <a:xfrm>
            <a:off x="7537142" y="3608004"/>
            <a:ext cx="306686" cy="349457"/>
            <a:chOff x="5794025" y="2673575"/>
            <a:chExt cx="259925" cy="296175"/>
          </a:xfrm>
        </p:grpSpPr>
        <p:sp>
          <p:nvSpPr>
            <p:cNvPr id="9511" name="Google Shape;9511;p68"/>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8"/>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3" name="Google Shape;9513;p68"/>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8"/>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5" name="Google Shape;9515;p68"/>
          <p:cNvGrpSpPr/>
          <p:nvPr/>
        </p:nvGrpSpPr>
        <p:grpSpPr>
          <a:xfrm>
            <a:off x="6637536" y="1304166"/>
            <a:ext cx="350401" cy="349457"/>
            <a:chOff x="2141000" y="1954475"/>
            <a:chExt cx="296975" cy="296175"/>
          </a:xfrm>
        </p:grpSpPr>
        <p:sp>
          <p:nvSpPr>
            <p:cNvPr id="9516" name="Google Shape;9516;p68"/>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8"/>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8"/>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8"/>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23" name="Shape 9523"/>
        <p:cNvGrpSpPr/>
        <p:nvPr/>
      </p:nvGrpSpPr>
      <p:grpSpPr>
        <a:xfrm>
          <a:off x="0" y="0"/>
          <a:ext cx="0" cy="0"/>
          <a:chOff x="0" y="0"/>
          <a:chExt cx="0" cy="0"/>
        </a:xfrm>
      </p:grpSpPr>
      <p:sp>
        <p:nvSpPr>
          <p:cNvPr id="9524" name="Google Shape;9524;p69"/>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525" name="Google Shape;9525;p69"/>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526" name="Google Shape;9526;p69"/>
          <p:cNvGrpSpPr/>
          <p:nvPr/>
        </p:nvGrpSpPr>
        <p:grpSpPr>
          <a:xfrm>
            <a:off x="882957" y="1306638"/>
            <a:ext cx="292442" cy="355741"/>
            <a:chOff x="-35830350" y="1912725"/>
            <a:chExt cx="241050" cy="293225"/>
          </a:xfrm>
        </p:grpSpPr>
        <p:sp>
          <p:nvSpPr>
            <p:cNvPr id="9527" name="Google Shape;9527;p69"/>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9"/>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69"/>
          <p:cNvGrpSpPr/>
          <p:nvPr/>
        </p:nvGrpSpPr>
        <p:grpSpPr>
          <a:xfrm>
            <a:off x="851444" y="1766235"/>
            <a:ext cx="355468" cy="353587"/>
            <a:chOff x="-35854750" y="2272675"/>
            <a:chExt cx="293000" cy="291450"/>
          </a:xfrm>
        </p:grpSpPr>
        <p:sp>
          <p:nvSpPr>
            <p:cNvPr id="9530" name="Google Shape;9530;p69"/>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9"/>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9"/>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69"/>
          <p:cNvGrpSpPr/>
          <p:nvPr/>
        </p:nvGrpSpPr>
        <p:grpSpPr>
          <a:xfrm>
            <a:off x="850958" y="2220821"/>
            <a:ext cx="356438" cy="354558"/>
            <a:chOff x="-35853975" y="2631825"/>
            <a:chExt cx="293800" cy="292250"/>
          </a:xfrm>
        </p:grpSpPr>
        <p:sp>
          <p:nvSpPr>
            <p:cNvPr id="9534" name="Google Shape;9534;p69"/>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9"/>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9"/>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9"/>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9"/>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9"/>
          <p:cNvGrpSpPr/>
          <p:nvPr/>
        </p:nvGrpSpPr>
        <p:grpSpPr>
          <a:xfrm>
            <a:off x="3089562" y="1307714"/>
            <a:ext cx="353587" cy="353587"/>
            <a:chOff x="-34032200" y="1916675"/>
            <a:chExt cx="291450" cy="291450"/>
          </a:xfrm>
        </p:grpSpPr>
        <p:sp>
          <p:nvSpPr>
            <p:cNvPr id="9540" name="Google Shape;9540;p69"/>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9"/>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9"/>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9"/>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4" name="Google Shape;9544;p69"/>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5" name="Google Shape;9545;p69"/>
          <p:cNvGrpSpPr/>
          <p:nvPr/>
        </p:nvGrpSpPr>
        <p:grpSpPr>
          <a:xfrm>
            <a:off x="3089092" y="2220821"/>
            <a:ext cx="354527" cy="354558"/>
            <a:chOff x="-34032200" y="2634975"/>
            <a:chExt cx="292225" cy="292250"/>
          </a:xfrm>
        </p:grpSpPr>
        <p:sp>
          <p:nvSpPr>
            <p:cNvPr id="9546" name="Google Shape;9546;p69"/>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9"/>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9"/>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69"/>
          <p:cNvGrpSpPr/>
          <p:nvPr/>
        </p:nvGrpSpPr>
        <p:grpSpPr>
          <a:xfrm>
            <a:off x="1739487" y="2687069"/>
            <a:ext cx="358379" cy="354527"/>
            <a:chOff x="-32245875" y="1938725"/>
            <a:chExt cx="295400" cy="292225"/>
          </a:xfrm>
        </p:grpSpPr>
        <p:sp>
          <p:nvSpPr>
            <p:cNvPr id="9550" name="Google Shape;9550;p69"/>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9"/>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9"/>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69"/>
          <p:cNvGrpSpPr/>
          <p:nvPr/>
        </p:nvGrpSpPr>
        <p:grpSpPr>
          <a:xfrm>
            <a:off x="1736150" y="3156468"/>
            <a:ext cx="365052" cy="352162"/>
            <a:chOff x="-32243500" y="2299850"/>
            <a:chExt cx="300900" cy="290275"/>
          </a:xfrm>
        </p:grpSpPr>
        <p:sp>
          <p:nvSpPr>
            <p:cNvPr id="9554" name="Google Shape;9554;p69"/>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9"/>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6" name="Google Shape;9556;p69"/>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7" name="Google Shape;9557;p69"/>
          <p:cNvGrpSpPr/>
          <p:nvPr/>
        </p:nvGrpSpPr>
        <p:grpSpPr>
          <a:xfrm>
            <a:off x="1299432" y="1306759"/>
            <a:ext cx="354527" cy="355498"/>
            <a:chOff x="-35495600" y="1912725"/>
            <a:chExt cx="292225" cy="293025"/>
          </a:xfrm>
        </p:grpSpPr>
        <p:sp>
          <p:nvSpPr>
            <p:cNvPr id="9558" name="Google Shape;9558;p69"/>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9"/>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9"/>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1" name="Google Shape;9561;p69"/>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2" name="Google Shape;9562;p69"/>
          <p:cNvGrpSpPr/>
          <p:nvPr/>
        </p:nvGrpSpPr>
        <p:grpSpPr>
          <a:xfrm>
            <a:off x="1299432" y="2221307"/>
            <a:ext cx="354527" cy="353587"/>
            <a:chOff x="-35495600" y="2631825"/>
            <a:chExt cx="292225" cy="291450"/>
          </a:xfrm>
        </p:grpSpPr>
        <p:sp>
          <p:nvSpPr>
            <p:cNvPr id="9563" name="Google Shape;9563;p69"/>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9"/>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9"/>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9"/>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69"/>
          <p:cNvGrpSpPr/>
          <p:nvPr/>
        </p:nvGrpSpPr>
        <p:grpSpPr>
          <a:xfrm>
            <a:off x="3537081" y="1307714"/>
            <a:ext cx="353587" cy="353587"/>
            <a:chOff x="-33673825" y="1916675"/>
            <a:chExt cx="291450" cy="291450"/>
          </a:xfrm>
        </p:grpSpPr>
        <p:sp>
          <p:nvSpPr>
            <p:cNvPr id="9568" name="Google Shape;9568;p69"/>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9"/>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9"/>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9"/>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69"/>
          <p:cNvGrpSpPr/>
          <p:nvPr/>
        </p:nvGrpSpPr>
        <p:grpSpPr>
          <a:xfrm>
            <a:off x="3534700" y="1765295"/>
            <a:ext cx="358349" cy="355468"/>
            <a:chOff x="-33676975" y="2275050"/>
            <a:chExt cx="295375" cy="293000"/>
          </a:xfrm>
        </p:grpSpPr>
        <p:sp>
          <p:nvSpPr>
            <p:cNvPr id="9573" name="Google Shape;9573;p69"/>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9"/>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9"/>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69"/>
          <p:cNvGrpSpPr/>
          <p:nvPr/>
        </p:nvGrpSpPr>
        <p:grpSpPr>
          <a:xfrm>
            <a:off x="3537081" y="2220594"/>
            <a:ext cx="353587" cy="355013"/>
            <a:chOff x="-33673825" y="2634975"/>
            <a:chExt cx="291450" cy="292625"/>
          </a:xfrm>
        </p:grpSpPr>
        <p:sp>
          <p:nvSpPr>
            <p:cNvPr id="9577" name="Google Shape;9577;p69"/>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9"/>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69"/>
          <p:cNvGrpSpPr/>
          <p:nvPr/>
        </p:nvGrpSpPr>
        <p:grpSpPr>
          <a:xfrm>
            <a:off x="2205089" y="2687509"/>
            <a:ext cx="329687" cy="353648"/>
            <a:chOff x="-31874100" y="1939525"/>
            <a:chExt cx="271750" cy="291500"/>
          </a:xfrm>
        </p:grpSpPr>
        <p:sp>
          <p:nvSpPr>
            <p:cNvPr id="9580" name="Google Shape;9580;p69"/>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9"/>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2" name="Google Shape;9582;p69"/>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3" name="Google Shape;9583;p69"/>
          <p:cNvGrpSpPr/>
          <p:nvPr/>
        </p:nvGrpSpPr>
        <p:grpSpPr>
          <a:xfrm>
            <a:off x="2186451" y="3616531"/>
            <a:ext cx="366963" cy="352768"/>
            <a:chOff x="-31889075" y="2658950"/>
            <a:chExt cx="302475" cy="290775"/>
          </a:xfrm>
        </p:grpSpPr>
        <p:sp>
          <p:nvSpPr>
            <p:cNvPr id="9584" name="Google Shape;9584;p69"/>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9"/>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6" name="Google Shape;9586;p69"/>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7" name="Google Shape;9587;p69"/>
          <p:cNvGrpSpPr/>
          <p:nvPr/>
        </p:nvGrpSpPr>
        <p:grpSpPr>
          <a:xfrm>
            <a:off x="1747421" y="1306759"/>
            <a:ext cx="354527" cy="355498"/>
            <a:chOff x="-35136450" y="1912725"/>
            <a:chExt cx="292225" cy="293025"/>
          </a:xfrm>
        </p:grpSpPr>
        <p:sp>
          <p:nvSpPr>
            <p:cNvPr id="9588" name="Google Shape;9588;p69"/>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9"/>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9"/>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69"/>
          <p:cNvGrpSpPr/>
          <p:nvPr/>
        </p:nvGrpSpPr>
        <p:grpSpPr>
          <a:xfrm>
            <a:off x="1747891" y="1765978"/>
            <a:ext cx="353587" cy="354103"/>
            <a:chOff x="-35134875" y="2272675"/>
            <a:chExt cx="291450" cy="291875"/>
          </a:xfrm>
        </p:grpSpPr>
        <p:sp>
          <p:nvSpPr>
            <p:cNvPr id="9592" name="Google Shape;9592;p69"/>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9"/>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9"/>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9"/>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69"/>
          <p:cNvGrpSpPr/>
          <p:nvPr/>
        </p:nvGrpSpPr>
        <p:grpSpPr>
          <a:xfrm>
            <a:off x="1789458" y="2221307"/>
            <a:ext cx="270453" cy="353587"/>
            <a:chOff x="-35101800" y="2631050"/>
            <a:chExt cx="222925" cy="291450"/>
          </a:xfrm>
        </p:grpSpPr>
        <p:sp>
          <p:nvSpPr>
            <p:cNvPr id="9597" name="Google Shape;9597;p69"/>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9"/>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9"/>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9"/>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1" name="Google Shape;9601;p69"/>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2" name="Google Shape;9602;p69"/>
          <p:cNvGrpSpPr/>
          <p:nvPr/>
        </p:nvGrpSpPr>
        <p:grpSpPr>
          <a:xfrm>
            <a:off x="3977510" y="1765295"/>
            <a:ext cx="353587" cy="355468"/>
            <a:chOff x="-33314675" y="2275050"/>
            <a:chExt cx="291450" cy="293000"/>
          </a:xfrm>
        </p:grpSpPr>
        <p:sp>
          <p:nvSpPr>
            <p:cNvPr id="9603" name="Google Shape;9603;p69"/>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9"/>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9"/>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6" name="Google Shape;9606;p69"/>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7" name="Google Shape;9607;p69"/>
          <p:cNvGrpSpPr/>
          <p:nvPr/>
        </p:nvGrpSpPr>
        <p:grpSpPr>
          <a:xfrm>
            <a:off x="2639701" y="2687555"/>
            <a:ext cx="353587" cy="353557"/>
            <a:chOff x="-31523625" y="1939525"/>
            <a:chExt cx="291450" cy="291425"/>
          </a:xfrm>
        </p:grpSpPr>
        <p:sp>
          <p:nvSpPr>
            <p:cNvPr id="9608" name="Google Shape;9608;p69"/>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9"/>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9"/>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9"/>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9"/>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9"/>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9"/>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9"/>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9"/>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9"/>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9"/>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69"/>
          <p:cNvGrpSpPr/>
          <p:nvPr/>
        </p:nvGrpSpPr>
        <p:grpSpPr>
          <a:xfrm>
            <a:off x="2638746" y="3155755"/>
            <a:ext cx="355498" cy="353587"/>
            <a:chOff x="-31523625" y="2298675"/>
            <a:chExt cx="293025" cy="291450"/>
          </a:xfrm>
        </p:grpSpPr>
        <p:sp>
          <p:nvSpPr>
            <p:cNvPr id="9620" name="Google Shape;9620;p69"/>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9"/>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9"/>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3" name="Google Shape;9623;p69"/>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9"/>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5" name="Google Shape;9625;p69"/>
          <p:cNvGrpSpPr/>
          <p:nvPr/>
        </p:nvGrpSpPr>
        <p:grpSpPr>
          <a:xfrm>
            <a:off x="2205934" y="1307729"/>
            <a:ext cx="331598" cy="353557"/>
            <a:chOff x="-34767825" y="1914325"/>
            <a:chExt cx="273325" cy="291425"/>
          </a:xfrm>
        </p:grpSpPr>
        <p:sp>
          <p:nvSpPr>
            <p:cNvPr id="9626" name="Google Shape;9626;p69"/>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9"/>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9"/>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69"/>
          <p:cNvGrpSpPr/>
          <p:nvPr/>
        </p:nvGrpSpPr>
        <p:grpSpPr>
          <a:xfrm>
            <a:off x="2193513" y="1765280"/>
            <a:ext cx="356438" cy="355498"/>
            <a:chOff x="-34778075" y="2272675"/>
            <a:chExt cx="293800" cy="293025"/>
          </a:xfrm>
        </p:grpSpPr>
        <p:sp>
          <p:nvSpPr>
            <p:cNvPr id="9630" name="Google Shape;9630;p69"/>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9"/>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9"/>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69"/>
          <p:cNvGrpSpPr/>
          <p:nvPr/>
        </p:nvGrpSpPr>
        <p:grpSpPr>
          <a:xfrm>
            <a:off x="2194939" y="2221307"/>
            <a:ext cx="353587" cy="353587"/>
            <a:chOff x="-34776500" y="2631825"/>
            <a:chExt cx="291450" cy="291450"/>
          </a:xfrm>
        </p:grpSpPr>
        <p:sp>
          <p:nvSpPr>
            <p:cNvPr id="9634" name="Google Shape;9634;p69"/>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9"/>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9"/>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69"/>
          <p:cNvGrpSpPr/>
          <p:nvPr/>
        </p:nvGrpSpPr>
        <p:grpSpPr>
          <a:xfrm>
            <a:off x="853628" y="2685160"/>
            <a:ext cx="354527" cy="358349"/>
            <a:chOff x="-32956300" y="1915900"/>
            <a:chExt cx="292225" cy="295375"/>
          </a:xfrm>
        </p:grpSpPr>
        <p:sp>
          <p:nvSpPr>
            <p:cNvPr id="9638" name="Google Shape;9638;p69"/>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9"/>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0" name="Google Shape;9640;p69"/>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9"/>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2" name="Google Shape;9642;p69"/>
          <p:cNvGrpSpPr/>
          <p:nvPr/>
        </p:nvGrpSpPr>
        <p:grpSpPr>
          <a:xfrm>
            <a:off x="3081101" y="2687555"/>
            <a:ext cx="356438" cy="353557"/>
            <a:chOff x="-31166825" y="1939525"/>
            <a:chExt cx="293800" cy="291425"/>
          </a:xfrm>
        </p:grpSpPr>
        <p:sp>
          <p:nvSpPr>
            <p:cNvPr id="9643" name="Google Shape;9643;p69"/>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9"/>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9"/>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9"/>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9"/>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9"/>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9"/>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9"/>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9"/>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9"/>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9"/>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69"/>
          <p:cNvGrpSpPr/>
          <p:nvPr/>
        </p:nvGrpSpPr>
        <p:grpSpPr>
          <a:xfrm>
            <a:off x="3082057" y="3155482"/>
            <a:ext cx="354527" cy="354133"/>
            <a:chOff x="-31165250" y="2298675"/>
            <a:chExt cx="292225" cy="291900"/>
          </a:xfrm>
        </p:grpSpPr>
        <p:sp>
          <p:nvSpPr>
            <p:cNvPr id="9655" name="Google Shape;9655;p69"/>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9"/>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9"/>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69"/>
          <p:cNvGrpSpPr/>
          <p:nvPr/>
        </p:nvGrpSpPr>
        <p:grpSpPr>
          <a:xfrm>
            <a:off x="3082542" y="3616136"/>
            <a:ext cx="353557" cy="353557"/>
            <a:chOff x="-31164450" y="2657050"/>
            <a:chExt cx="291425" cy="291425"/>
          </a:xfrm>
        </p:grpSpPr>
        <p:sp>
          <p:nvSpPr>
            <p:cNvPr id="9659" name="Google Shape;9659;p69"/>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9"/>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9"/>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9"/>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3" name="Google Shape;9663;p69"/>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4" name="Google Shape;9664;p69"/>
          <p:cNvGrpSpPr/>
          <p:nvPr/>
        </p:nvGrpSpPr>
        <p:grpSpPr>
          <a:xfrm>
            <a:off x="2632987" y="1307366"/>
            <a:ext cx="358349" cy="354285"/>
            <a:chOff x="-34421275" y="1912725"/>
            <a:chExt cx="295375" cy="292025"/>
          </a:xfrm>
        </p:grpSpPr>
        <p:sp>
          <p:nvSpPr>
            <p:cNvPr id="9665" name="Google Shape;9665;p69"/>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9"/>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7" name="Google Shape;9667;p69"/>
          <p:cNvGrpSpPr/>
          <p:nvPr/>
        </p:nvGrpSpPr>
        <p:grpSpPr>
          <a:xfrm>
            <a:off x="2632032" y="1765280"/>
            <a:ext cx="360260" cy="355498"/>
            <a:chOff x="-34418125" y="2271100"/>
            <a:chExt cx="296950" cy="293025"/>
          </a:xfrm>
        </p:grpSpPr>
        <p:sp>
          <p:nvSpPr>
            <p:cNvPr id="9668" name="Google Shape;9668;p69"/>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9"/>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9"/>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9"/>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9"/>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69"/>
          <p:cNvGrpSpPr/>
          <p:nvPr/>
        </p:nvGrpSpPr>
        <p:grpSpPr>
          <a:xfrm>
            <a:off x="2632987" y="2221307"/>
            <a:ext cx="358349" cy="353587"/>
            <a:chOff x="-34421275" y="2631050"/>
            <a:chExt cx="295375" cy="291450"/>
          </a:xfrm>
        </p:grpSpPr>
        <p:sp>
          <p:nvSpPr>
            <p:cNvPr id="9674" name="Google Shape;9674;p69"/>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9"/>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9"/>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9"/>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8" name="Google Shape;9678;p69"/>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9"/>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9"/>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1" name="Google Shape;9681;p69"/>
          <p:cNvGrpSpPr/>
          <p:nvPr/>
        </p:nvGrpSpPr>
        <p:grpSpPr>
          <a:xfrm>
            <a:off x="3537620" y="2688025"/>
            <a:ext cx="353587" cy="352617"/>
            <a:chOff x="-30805300" y="1938725"/>
            <a:chExt cx="291450" cy="290650"/>
          </a:xfrm>
        </p:grpSpPr>
        <p:sp>
          <p:nvSpPr>
            <p:cNvPr id="9682" name="Google Shape;9682;p69"/>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9"/>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69"/>
          <p:cNvGrpSpPr/>
          <p:nvPr/>
        </p:nvGrpSpPr>
        <p:grpSpPr>
          <a:xfrm>
            <a:off x="3538105" y="3155952"/>
            <a:ext cx="352617" cy="353193"/>
            <a:chOff x="-30805300" y="2298675"/>
            <a:chExt cx="290650" cy="291125"/>
          </a:xfrm>
        </p:grpSpPr>
        <p:sp>
          <p:nvSpPr>
            <p:cNvPr id="9685" name="Google Shape;9685;p69"/>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9"/>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9"/>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9"/>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69"/>
          <p:cNvGrpSpPr/>
          <p:nvPr/>
        </p:nvGrpSpPr>
        <p:grpSpPr>
          <a:xfrm>
            <a:off x="3537635" y="3616136"/>
            <a:ext cx="353557" cy="353557"/>
            <a:chOff x="-30806075" y="2657050"/>
            <a:chExt cx="291425" cy="291425"/>
          </a:xfrm>
        </p:grpSpPr>
        <p:sp>
          <p:nvSpPr>
            <p:cNvPr id="9690" name="Google Shape;9690;p69"/>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9"/>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9"/>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69"/>
          <p:cNvGrpSpPr/>
          <p:nvPr/>
        </p:nvGrpSpPr>
        <p:grpSpPr>
          <a:xfrm>
            <a:off x="2639681" y="4073943"/>
            <a:ext cx="353557" cy="353557"/>
            <a:chOff x="-30064925" y="2332550"/>
            <a:chExt cx="291425" cy="291425"/>
          </a:xfrm>
        </p:grpSpPr>
        <p:sp>
          <p:nvSpPr>
            <p:cNvPr id="9694" name="Google Shape;9694;p69"/>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9"/>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9"/>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69"/>
          <p:cNvGrpSpPr/>
          <p:nvPr/>
        </p:nvGrpSpPr>
        <p:grpSpPr>
          <a:xfrm>
            <a:off x="3983068" y="2683443"/>
            <a:ext cx="348855" cy="347879"/>
            <a:chOff x="2821450" y="2957850"/>
            <a:chExt cx="259275" cy="258550"/>
          </a:xfrm>
        </p:grpSpPr>
        <p:sp>
          <p:nvSpPr>
            <p:cNvPr id="9698" name="Google Shape;9698;p69"/>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9"/>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9"/>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701" name="Google Shape;9701;p69"/>
          <p:cNvGrpSpPr/>
          <p:nvPr/>
        </p:nvGrpSpPr>
        <p:grpSpPr>
          <a:xfrm>
            <a:off x="4858100" y="1304461"/>
            <a:ext cx="361090" cy="361090"/>
            <a:chOff x="-57970450" y="1903275"/>
            <a:chExt cx="318225" cy="318225"/>
          </a:xfrm>
        </p:grpSpPr>
        <p:sp>
          <p:nvSpPr>
            <p:cNvPr id="9702" name="Google Shape;9702;p69"/>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9"/>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9"/>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9"/>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69"/>
          <p:cNvGrpSpPr/>
          <p:nvPr/>
        </p:nvGrpSpPr>
        <p:grpSpPr>
          <a:xfrm>
            <a:off x="4880000" y="1780418"/>
            <a:ext cx="317290" cy="359303"/>
            <a:chOff x="-57950750" y="2296300"/>
            <a:chExt cx="279625" cy="316650"/>
          </a:xfrm>
        </p:grpSpPr>
        <p:sp>
          <p:nvSpPr>
            <p:cNvPr id="9707" name="Google Shape;9707;p69"/>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9"/>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9"/>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9"/>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69"/>
          <p:cNvGrpSpPr/>
          <p:nvPr/>
        </p:nvGrpSpPr>
        <p:grpSpPr>
          <a:xfrm>
            <a:off x="4858214" y="2232094"/>
            <a:ext cx="360863" cy="360211"/>
            <a:chOff x="-57969675" y="2687750"/>
            <a:chExt cx="318025" cy="317450"/>
          </a:xfrm>
        </p:grpSpPr>
        <p:sp>
          <p:nvSpPr>
            <p:cNvPr id="9712" name="Google Shape;9712;p69"/>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9"/>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9"/>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9"/>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69"/>
          <p:cNvGrpSpPr/>
          <p:nvPr/>
        </p:nvGrpSpPr>
        <p:grpSpPr>
          <a:xfrm>
            <a:off x="7067397" y="1304461"/>
            <a:ext cx="363785" cy="361090"/>
            <a:chOff x="-56012425" y="1903275"/>
            <a:chExt cx="320600" cy="318225"/>
          </a:xfrm>
        </p:grpSpPr>
        <p:sp>
          <p:nvSpPr>
            <p:cNvPr id="9717" name="Google Shape;9717;p69"/>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9"/>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9" name="Google Shape;9719;p69"/>
          <p:cNvGrpSpPr/>
          <p:nvPr/>
        </p:nvGrpSpPr>
        <p:grpSpPr>
          <a:xfrm>
            <a:off x="7068290" y="1778631"/>
            <a:ext cx="361998" cy="361998"/>
            <a:chOff x="-56010850" y="2294725"/>
            <a:chExt cx="319025" cy="319025"/>
          </a:xfrm>
        </p:grpSpPr>
        <p:sp>
          <p:nvSpPr>
            <p:cNvPr id="9720" name="Google Shape;9720;p69"/>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9"/>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9"/>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9"/>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69"/>
          <p:cNvGrpSpPr/>
          <p:nvPr/>
        </p:nvGrpSpPr>
        <p:grpSpPr>
          <a:xfrm>
            <a:off x="7068305" y="2231215"/>
            <a:ext cx="361969" cy="361090"/>
            <a:chOff x="-56010050" y="2686975"/>
            <a:chExt cx="319000" cy="318225"/>
          </a:xfrm>
        </p:grpSpPr>
        <p:sp>
          <p:nvSpPr>
            <p:cNvPr id="9725" name="Google Shape;9725;p69"/>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9"/>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9"/>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9"/>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69"/>
          <p:cNvGrpSpPr/>
          <p:nvPr/>
        </p:nvGrpSpPr>
        <p:grpSpPr>
          <a:xfrm>
            <a:off x="5753801" y="2684124"/>
            <a:ext cx="361998" cy="361090"/>
            <a:chOff x="-54081175" y="1903275"/>
            <a:chExt cx="319025" cy="318225"/>
          </a:xfrm>
        </p:grpSpPr>
        <p:sp>
          <p:nvSpPr>
            <p:cNvPr id="9730" name="Google Shape;9730;p69"/>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9"/>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69"/>
          <p:cNvGrpSpPr/>
          <p:nvPr/>
        </p:nvGrpSpPr>
        <p:grpSpPr>
          <a:xfrm>
            <a:off x="5776154" y="3137587"/>
            <a:ext cx="317290" cy="360211"/>
            <a:chOff x="-54063050" y="2296300"/>
            <a:chExt cx="279625" cy="317450"/>
          </a:xfrm>
        </p:grpSpPr>
        <p:sp>
          <p:nvSpPr>
            <p:cNvPr id="9733" name="Google Shape;9733;p69"/>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9"/>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9"/>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9"/>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69"/>
          <p:cNvGrpSpPr/>
          <p:nvPr/>
        </p:nvGrpSpPr>
        <p:grpSpPr>
          <a:xfrm>
            <a:off x="5776154" y="3601649"/>
            <a:ext cx="317290" cy="361033"/>
            <a:chOff x="-54061475" y="2685450"/>
            <a:chExt cx="279625" cy="318175"/>
          </a:xfrm>
        </p:grpSpPr>
        <p:sp>
          <p:nvSpPr>
            <p:cNvPr id="9738" name="Google Shape;9738;p69"/>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9"/>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9"/>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9"/>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69"/>
          <p:cNvGrpSpPr/>
          <p:nvPr/>
        </p:nvGrpSpPr>
        <p:grpSpPr>
          <a:xfrm>
            <a:off x="8029690" y="2693967"/>
            <a:ext cx="275278" cy="361969"/>
            <a:chOff x="-52074300" y="1911950"/>
            <a:chExt cx="242600" cy="319000"/>
          </a:xfrm>
        </p:grpSpPr>
        <p:sp>
          <p:nvSpPr>
            <p:cNvPr id="9743" name="Google Shape;9743;p69"/>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9"/>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9"/>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9"/>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69"/>
          <p:cNvGrpSpPr/>
          <p:nvPr/>
        </p:nvGrpSpPr>
        <p:grpSpPr>
          <a:xfrm>
            <a:off x="5287689" y="1305369"/>
            <a:ext cx="361998" cy="361090"/>
            <a:chOff x="-57578225" y="1904075"/>
            <a:chExt cx="319025" cy="318225"/>
          </a:xfrm>
        </p:grpSpPr>
        <p:sp>
          <p:nvSpPr>
            <p:cNvPr id="9748" name="Google Shape;9748;p69"/>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9"/>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9"/>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9"/>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69"/>
          <p:cNvGrpSpPr/>
          <p:nvPr/>
        </p:nvGrpSpPr>
        <p:grpSpPr>
          <a:xfrm>
            <a:off x="5310042" y="1778631"/>
            <a:ext cx="317290" cy="361090"/>
            <a:chOff x="-57558525" y="2294725"/>
            <a:chExt cx="279625" cy="318225"/>
          </a:xfrm>
        </p:grpSpPr>
        <p:sp>
          <p:nvSpPr>
            <p:cNvPr id="9753" name="Google Shape;9753;p69"/>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9"/>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9"/>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9"/>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9"/>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69"/>
          <p:cNvGrpSpPr/>
          <p:nvPr/>
        </p:nvGrpSpPr>
        <p:grpSpPr>
          <a:xfrm>
            <a:off x="5285901" y="2231215"/>
            <a:ext cx="365572" cy="361969"/>
            <a:chOff x="-57579800" y="2686975"/>
            <a:chExt cx="322175" cy="319000"/>
          </a:xfrm>
        </p:grpSpPr>
        <p:sp>
          <p:nvSpPr>
            <p:cNvPr id="9759" name="Google Shape;9759;p69"/>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9"/>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69"/>
          <p:cNvGrpSpPr/>
          <p:nvPr/>
        </p:nvGrpSpPr>
        <p:grpSpPr>
          <a:xfrm>
            <a:off x="7510682" y="1778631"/>
            <a:ext cx="367359" cy="361090"/>
            <a:chOff x="-55620975" y="2294725"/>
            <a:chExt cx="323750" cy="318225"/>
          </a:xfrm>
        </p:grpSpPr>
        <p:sp>
          <p:nvSpPr>
            <p:cNvPr id="9762" name="Google Shape;9762;p69"/>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9"/>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9"/>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9"/>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9"/>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9"/>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69"/>
          <p:cNvGrpSpPr/>
          <p:nvPr/>
        </p:nvGrpSpPr>
        <p:grpSpPr>
          <a:xfrm>
            <a:off x="7512923" y="2231130"/>
            <a:ext cx="362877" cy="361175"/>
            <a:chOff x="-55620175" y="2686900"/>
            <a:chExt cx="319800" cy="318300"/>
          </a:xfrm>
        </p:grpSpPr>
        <p:sp>
          <p:nvSpPr>
            <p:cNvPr id="9769" name="Google Shape;9769;p69"/>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9"/>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9"/>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9"/>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69"/>
          <p:cNvGrpSpPr/>
          <p:nvPr/>
        </p:nvGrpSpPr>
        <p:grpSpPr>
          <a:xfrm>
            <a:off x="6198887" y="2684124"/>
            <a:ext cx="361969" cy="361090"/>
            <a:chOff x="-53690500" y="1903275"/>
            <a:chExt cx="319000" cy="318225"/>
          </a:xfrm>
        </p:grpSpPr>
        <p:sp>
          <p:nvSpPr>
            <p:cNvPr id="9774" name="Google Shape;9774;p69"/>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9"/>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9"/>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9"/>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69"/>
          <p:cNvGrpSpPr/>
          <p:nvPr/>
        </p:nvGrpSpPr>
        <p:grpSpPr>
          <a:xfrm>
            <a:off x="6221226" y="3137587"/>
            <a:ext cx="317290" cy="359303"/>
            <a:chOff x="-53670800" y="2296300"/>
            <a:chExt cx="279625" cy="316650"/>
          </a:xfrm>
        </p:grpSpPr>
        <p:sp>
          <p:nvSpPr>
            <p:cNvPr id="9779" name="Google Shape;9779;p69"/>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9"/>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9"/>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9"/>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69"/>
          <p:cNvGrpSpPr/>
          <p:nvPr/>
        </p:nvGrpSpPr>
        <p:grpSpPr>
          <a:xfrm>
            <a:off x="6198887" y="3602925"/>
            <a:ext cx="361969" cy="361544"/>
            <a:chOff x="-53690500" y="2686575"/>
            <a:chExt cx="319000" cy="318625"/>
          </a:xfrm>
        </p:grpSpPr>
        <p:sp>
          <p:nvSpPr>
            <p:cNvPr id="9784" name="Google Shape;9784;p69"/>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9"/>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9"/>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9"/>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69"/>
          <p:cNvGrpSpPr/>
          <p:nvPr/>
        </p:nvGrpSpPr>
        <p:grpSpPr>
          <a:xfrm>
            <a:off x="8008669" y="3145785"/>
            <a:ext cx="317319" cy="360948"/>
            <a:chOff x="-52092425" y="2303525"/>
            <a:chExt cx="279650" cy="318100"/>
          </a:xfrm>
        </p:grpSpPr>
        <p:sp>
          <p:nvSpPr>
            <p:cNvPr id="9789" name="Google Shape;9789;p69"/>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9"/>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9"/>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9"/>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9"/>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69"/>
          <p:cNvGrpSpPr/>
          <p:nvPr/>
        </p:nvGrpSpPr>
        <p:grpSpPr>
          <a:xfrm>
            <a:off x="5727728" y="1306249"/>
            <a:ext cx="363756" cy="361090"/>
            <a:chOff x="-57189125" y="1904850"/>
            <a:chExt cx="320575" cy="318225"/>
          </a:xfrm>
        </p:grpSpPr>
        <p:sp>
          <p:nvSpPr>
            <p:cNvPr id="9795" name="Google Shape;9795;p69"/>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9"/>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9"/>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9"/>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9"/>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69"/>
          <p:cNvGrpSpPr/>
          <p:nvPr/>
        </p:nvGrpSpPr>
        <p:grpSpPr>
          <a:xfrm>
            <a:off x="5728621" y="1800985"/>
            <a:ext cx="361969" cy="316411"/>
            <a:chOff x="-57187550" y="2314425"/>
            <a:chExt cx="319000" cy="278850"/>
          </a:xfrm>
        </p:grpSpPr>
        <p:sp>
          <p:nvSpPr>
            <p:cNvPr id="9801" name="Google Shape;9801;p69"/>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9"/>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9"/>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9"/>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69"/>
          <p:cNvGrpSpPr/>
          <p:nvPr/>
        </p:nvGrpSpPr>
        <p:grpSpPr>
          <a:xfrm>
            <a:off x="5745585" y="2230534"/>
            <a:ext cx="328042" cy="361771"/>
            <a:chOff x="-57172600" y="2686375"/>
            <a:chExt cx="289100" cy="318825"/>
          </a:xfrm>
        </p:grpSpPr>
        <p:sp>
          <p:nvSpPr>
            <p:cNvPr id="9806" name="Google Shape;9806;p69"/>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9"/>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69"/>
          <p:cNvGrpSpPr/>
          <p:nvPr/>
        </p:nvGrpSpPr>
        <p:grpSpPr>
          <a:xfrm>
            <a:off x="7958434" y="1304461"/>
            <a:ext cx="361090" cy="359303"/>
            <a:chOff x="-55225575" y="1903275"/>
            <a:chExt cx="318225" cy="316650"/>
          </a:xfrm>
        </p:grpSpPr>
        <p:sp>
          <p:nvSpPr>
            <p:cNvPr id="9809" name="Google Shape;9809;p69"/>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9"/>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9"/>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9"/>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9"/>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69"/>
          <p:cNvGrpSpPr/>
          <p:nvPr/>
        </p:nvGrpSpPr>
        <p:grpSpPr>
          <a:xfrm>
            <a:off x="7969611" y="1780418"/>
            <a:ext cx="338736" cy="359303"/>
            <a:chOff x="-55217700" y="2296300"/>
            <a:chExt cx="298525" cy="316650"/>
          </a:xfrm>
        </p:grpSpPr>
        <p:sp>
          <p:nvSpPr>
            <p:cNvPr id="9815" name="Google Shape;9815;p69"/>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9"/>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9"/>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9"/>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69"/>
          <p:cNvGrpSpPr/>
          <p:nvPr/>
        </p:nvGrpSpPr>
        <p:grpSpPr>
          <a:xfrm>
            <a:off x="7957541" y="2233002"/>
            <a:ext cx="362877" cy="359303"/>
            <a:chOff x="-55229525" y="2688550"/>
            <a:chExt cx="319800" cy="316650"/>
          </a:xfrm>
        </p:grpSpPr>
        <p:sp>
          <p:nvSpPr>
            <p:cNvPr id="9820" name="Google Shape;9820;p69"/>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9"/>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9"/>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9"/>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69"/>
          <p:cNvGrpSpPr/>
          <p:nvPr/>
        </p:nvGrpSpPr>
        <p:grpSpPr>
          <a:xfrm>
            <a:off x="6653760" y="2684124"/>
            <a:ext cx="338765" cy="361090"/>
            <a:chOff x="-53288825" y="1903275"/>
            <a:chExt cx="298550" cy="318225"/>
          </a:xfrm>
        </p:grpSpPr>
        <p:sp>
          <p:nvSpPr>
            <p:cNvPr id="9825" name="Google Shape;9825;p69"/>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9"/>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9"/>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69"/>
          <p:cNvGrpSpPr/>
          <p:nvPr/>
        </p:nvGrpSpPr>
        <p:grpSpPr>
          <a:xfrm>
            <a:off x="6642143" y="3135800"/>
            <a:ext cx="361998" cy="361090"/>
            <a:chOff x="-53299850" y="2294725"/>
            <a:chExt cx="319025" cy="318225"/>
          </a:xfrm>
        </p:grpSpPr>
        <p:sp>
          <p:nvSpPr>
            <p:cNvPr id="9829" name="Google Shape;9829;p69"/>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9"/>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69"/>
          <p:cNvGrpSpPr/>
          <p:nvPr/>
        </p:nvGrpSpPr>
        <p:grpSpPr>
          <a:xfrm>
            <a:off x="6664936" y="3604259"/>
            <a:ext cx="316411" cy="360211"/>
            <a:chOff x="-53278575" y="2687750"/>
            <a:chExt cx="278850" cy="317450"/>
          </a:xfrm>
        </p:grpSpPr>
        <p:sp>
          <p:nvSpPr>
            <p:cNvPr id="9832" name="Google Shape;9832;p69"/>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9"/>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9"/>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9"/>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69"/>
          <p:cNvGrpSpPr/>
          <p:nvPr/>
        </p:nvGrpSpPr>
        <p:grpSpPr>
          <a:xfrm>
            <a:off x="7986330" y="3603947"/>
            <a:ext cx="361998" cy="362310"/>
            <a:chOff x="-52101875" y="2687475"/>
            <a:chExt cx="319025" cy="319300"/>
          </a:xfrm>
        </p:grpSpPr>
        <p:sp>
          <p:nvSpPr>
            <p:cNvPr id="9837" name="Google Shape;9837;p69"/>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9"/>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9"/>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9"/>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69"/>
          <p:cNvGrpSpPr/>
          <p:nvPr/>
        </p:nvGrpSpPr>
        <p:grpSpPr>
          <a:xfrm>
            <a:off x="6201079" y="1305369"/>
            <a:ext cx="317290" cy="361090"/>
            <a:chOff x="-56774050" y="1904075"/>
            <a:chExt cx="279625" cy="318225"/>
          </a:xfrm>
        </p:grpSpPr>
        <p:sp>
          <p:nvSpPr>
            <p:cNvPr id="9842" name="Google Shape;9842;p69"/>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9"/>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69"/>
          <p:cNvGrpSpPr/>
          <p:nvPr/>
        </p:nvGrpSpPr>
        <p:grpSpPr>
          <a:xfrm>
            <a:off x="6201079" y="1778631"/>
            <a:ext cx="317290" cy="361090"/>
            <a:chOff x="-56774850" y="2294725"/>
            <a:chExt cx="279625" cy="318225"/>
          </a:xfrm>
        </p:grpSpPr>
        <p:sp>
          <p:nvSpPr>
            <p:cNvPr id="9845" name="Google Shape;9845;p69"/>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9"/>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9"/>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69"/>
          <p:cNvGrpSpPr/>
          <p:nvPr/>
        </p:nvGrpSpPr>
        <p:grpSpPr>
          <a:xfrm>
            <a:off x="6222086" y="2231215"/>
            <a:ext cx="275278" cy="360182"/>
            <a:chOff x="-56756725" y="2686975"/>
            <a:chExt cx="242600" cy="317425"/>
          </a:xfrm>
        </p:grpSpPr>
        <p:sp>
          <p:nvSpPr>
            <p:cNvPr id="9849" name="Google Shape;9849;p69"/>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9"/>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9"/>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69"/>
          <p:cNvGrpSpPr/>
          <p:nvPr/>
        </p:nvGrpSpPr>
        <p:grpSpPr>
          <a:xfrm>
            <a:off x="4870518" y="2684124"/>
            <a:ext cx="337346" cy="361998"/>
            <a:chOff x="-54826975" y="1903275"/>
            <a:chExt cx="297300" cy="319025"/>
          </a:xfrm>
        </p:grpSpPr>
        <p:sp>
          <p:nvSpPr>
            <p:cNvPr id="9853" name="Google Shape;9853;p69"/>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9"/>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9"/>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69"/>
          <p:cNvGrpSpPr/>
          <p:nvPr/>
        </p:nvGrpSpPr>
        <p:grpSpPr>
          <a:xfrm>
            <a:off x="4858206" y="3137587"/>
            <a:ext cx="361969" cy="359274"/>
            <a:chOff x="-54836500" y="2296300"/>
            <a:chExt cx="319000" cy="316625"/>
          </a:xfrm>
        </p:grpSpPr>
        <p:sp>
          <p:nvSpPr>
            <p:cNvPr id="9857" name="Google Shape;9857;p69"/>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9"/>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9"/>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9"/>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69"/>
          <p:cNvGrpSpPr/>
          <p:nvPr/>
        </p:nvGrpSpPr>
        <p:grpSpPr>
          <a:xfrm>
            <a:off x="4879652" y="3604259"/>
            <a:ext cx="319078" cy="361090"/>
            <a:chOff x="-54817600" y="2687750"/>
            <a:chExt cx="281200" cy="318225"/>
          </a:xfrm>
        </p:grpSpPr>
        <p:sp>
          <p:nvSpPr>
            <p:cNvPr id="9862" name="Google Shape;9862;p69"/>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9"/>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9"/>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9"/>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69"/>
          <p:cNvGrpSpPr/>
          <p:nvPr/>
        </p:nvGrpSpPr>
        <p:grpSpPr>
          <a:xfrm>
            <a:off x="7110476" y="2684124"/>
            <a:ext cx="317290" cy="359303"/>
            <a:chOff x="-52887125" y="1903275"/>
            <a:chExt cx="279625" cy="316650"/>
          </a:xfrm>
        </p:grpSpPr>
        <p:sp>
          <p:nvSpPr>
            <p:cNvPr id="9867" name="Google Shape;9867;p69"/>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9"/>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69"/>
          <p:cNvGrpSpPr/>
          <p:nvPr/>
        </p:nvGrpSpPr>
        <p:grpSpPr>
          <a:xfrm>
            <a:off x="7089030" y="3134920"/>
            <a:ext cx="360182" cy="361969"/>
            <a:chOff x="-52906025" y="2293950"/>
            <a:chExt cx="317425" cy="319000"/>
          </a:xfrm>
        </p:grpSpPr>
        <p:sp>
          <p:nvSpPr>
            <p:cNvPr id="9870" name="Google Shape;9870;p69"/>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9"/>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9"/>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69"/>
          <p:cNvGrpSpPr/>
          <p:nvPr/>
        </p:nvGrpSpPr>
        <p:grpSpPr>
          <a:xfrm>
            <a:off x="7110476" y="3603379"/>
            <a:ext cx="317290" cy="361090"/>
            <a:chOff x="-52887125" y="2686975"/>
            <a:chExt cx="279625" cy="318225"/>
          </a:xfrm>
        </p:grpSpPr>
        <p:sp>
          <p:nvSpPr>
            <p:cNvPr id="9874" name="Google Shape;9874;p69"/>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9"/>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9"/>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9"/>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69"/>
          <p:cNvGrpSpPr/>
          <p:nvPr/>
        </p:nvGrpSpPr>
        <p:grpSpPr>
          <a:xfrm>
            <a:off x="6220848" y="4062998"/>
            <a:ext cx="318170" cy="359303"/>
            <a:chOff x="-51722225" y="1915100"/>
            <a:chExt cx="280400" cy="316650"/>
          </a:xfrm>
        </p:grpSpPr>
        <p:sp>
          <p:nvSpPr>
            <p:cNvPr id="9879" name="Google Shape;9879;p69"/>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9"/>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9"/>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9"/>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69"/>
          <p:cNvGrpSpPr/>
          <p:nvPr/>
        </p:nvGrpSpPr>
        <p:grpSpPr>
          <a:xfrm>
            <a:off x="6616678" y="1303695"/>
            <a:ext cx="370905" cy="360976"/>
            <a:chOff x="-56407800" y="1902600"/>
            <a:chExt cx="326875" cy="318125"/>
          </a:xfrm>
        </p:grpSpPr>
        <p:sp>
          <p:nvSpPr>
            <p:cNvPr id="9884" name="Google Shape;9884;p69"/>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9"/>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9"/>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69"/>
          <p:cNvGrpSpPr/>
          <p:nvPr/>
        </p:nvGrpSpPr>
        <p:grpSpPr>
          <a:xfrm>
            <a:off x="6622479" y="1790262"/>
            <a:ext cx="359303" cy="338736"/>
            <a:chOff x="-56401500" y="2304975"/>
            <a:chExt cx="316650" cy="298525"/>
          </a:xfrm>
        </p:grpSpPr>
        <p:sp>
          <p:nvSpPr>
            <p:cNvPr id="9888" name="Google Shape;9888;p69"/>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9"/>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9"/>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9"/>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69"/>
          <p:cNvGrpSpPr/>
          <p:nvPr/>
        </p:nvGrpSpPr>
        <p:grpSpPr>
          <a:xfrm>
            <a:off x="5328863" y="2682337"/>
            <a:ext cx="319985" cy="361090"/>
            <a:chOff x="-54426150" y="1901700"/>
            <a:chExt cx="282000" cy="318225"/>
          </a:xfrm>
        </p:grpSpPr>
        <p:sp>
          <p:nvSpPr>
            <p:cNvPr id="9893" name="Google Shape;9893;p69"/>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9"/>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9"/>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9"/>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69"/>
          <p:cNvGrpSpPr/>
          <p:nvPr/>
        </p:nvGrpSpPr>
        <p:grpSpPr>
          <a:xfrm>
            <a:off x="5328863" y="3135800"/>
            <a:ext cx="319985" cy="361998"/>
            <a:chOff x="-54426150" y="2294725"/>
            <a:chExt cx="282000" cy="319025"/>
          </a:xfrm>
        </p:grpSpPr>
        <p:sp>
          <p:nvSpPr>
            <p:cNvPr id="9898" name="Google Shape;9898;p69"/>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9"/>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9"/>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9"/>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9"/>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69"/>
          <p:cNvGrpSpPr/>
          <p:nvPr/>
        </p:nvGrpSpPr>
        <p:grpSpPr>
          <a:xfrm>
            <a:off x="5327076" y="3603379"/>
            <a:ext cx="323560" cy="361969"/>
            <a:chOff x="-54427725" y="2686975"/>
            <a:chExt cx="285150" cy="319000"/>
          </a:xfrm>
        </p:grpSpPr>
        <p:sp>
          <p:nvSpPr>
            <p:cNvPr id="9904" name="Google Shape;9904;p69"/>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9"/>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9"/>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9"/>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9"/>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69"/>
          <p:cNvGrpSpPr/>
          <p:nvPr/>
        </p:nvGrpSpPr>
        <p:grpSpPr>
          <a:xfrm>
            <a:off x="7533634" y="2684351"/>
            <a:ext cx="359303" cy="359984"/>
            <a:chOff x="-52513800" y="1903475"/>
            <a:chExt cx="316650" cy="317250"/>
          </a:xfrm>
        </p:grpSpPr>
        <p:sp>
          <p:nvSpPr>
            <p:cNvPr id="9910" name="Google Shape;9910;p69"/>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9"/>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69"/>
          <p:cNvGrpSpPr/>
          <p:nvPr/>
        </p:nvGrpSpPr>
        <p:grpSpPr>
          <a:xfrm>
            <a:off x="7543464" y="3136708"/>
            <a:ext cx="339644" cy="360182"/>
            <a:chOff x="-52505925" y="2295525"/>
            <a:chExt cx="299325" cy="317425"/>
          </a:xfrm>
        </p:grpSpPr>
        <p:sp>
          <p:nvSpPr>
            <p:cNvPr id="9913" name="Google Shape;9913;p69"/>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9"/>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9"/>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9"/>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69"/>
          <p:cNvGrpSpPr/>
          <p:nvPr/>
        </p:nvGrpSpPr>
        <p:grpSpPr>
          <a:xfrm>
            <a:off x="7554641" y="3603379"/>
            <a:ext cx="317290" cy="361090"/>
            <a:chOff x="-52494100" y="2686975"/>
            <a:chExt cx="279625" cy="318225"/>
          </a:xfrm>
        </p:grpSpPr>
        <p:sp>
          <p:nvSpPr>
            <p:cNvPr id="9918" name="Google Shape;9918;p69"/>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9"/>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9"/>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9"/>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9"/>
          <p:cNvGrpSpPr/>
          <p:nvPr/>
        </p:nvGrpSpPr>
        <p:grpSpPr>
          <a:xfrm>
            <a:off x="6665412" y="4064322"/>
            <a:ext cx="315503" cy="361090"/>
            <a:chOff x="-51708850" y="2305750"/>
            <a:chExt cx="278050" cy="318225"/>
          </a:xfrm>
        </p:grpSpPr>
        <p:sp>
          <p:nvSpPr>
            <p:cNvPr id="9923" name="Google Shape;9923;p69"/>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9"/>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9"/>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69"/>
          <p:cNvGrpSpPr/>
          <p:nvPr/>
        </p:nvGrpSpPr>
        <p:grpSpPr>
          <a:xfrm>
            <a:off x="7536807" y="1306109"/>
            <a:ext cx="319089" cy="362073"/>
            <a:chOff x="1044400" y="2917425"/>
            <a:chExt cx="248125" cy="281550"/>
          </a:xfrm>
        </p:grpSpPr>
        <p:sp>
          <p:nvSpPr>
            <p:cNvPr id="9927" name="Google Shape;9927;p69"/>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9"/>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9"/>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9"/>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9"/>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9932" name="Google Shape;9932;p69"/>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933" name="Google Shape;9933;p69"/>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9934" name="Google Shape;9934;p69"/>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9"/>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69"/>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40" name="Shape 9940"/>
        <p:cNvGrpSpPr/>
        <p:nvPr/>
      </p:nvGrpSpPr>
      <p:grpSpPr>
        <a:xfrm>
          <a:off x="0" y="0"/>
          <a:ext cx="0" cy="0"/>
          <a:chOff x="0" y="0"/>
          <a:chExt cx="0" cy="0"/>
        </a:xfrm>
      </p:grpSpPr>
      <p:sp>
        <p:nvSpPr>
          <p:cNvPr id="9941" name="Google Shape;9941;p70"/>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942" name="Google Shape;9942;p70"/>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943" name="Google Shape;9943;p70"/>
          <p:cNvGrpSpPr/>
          <p:nvPr/>
        </p:nvGrpSpPr>
        <p:grpSpPr>
          <a:xfrm>
            <a:off x="889109" y="1303003"/>
            <a:ext cx="278288" cy="357036"/>
            <a:chOff x="-50489600" y="1947400"/>
            <a:chExt cx="233150" cy="299125"/>
          </a:xfrm>
        </p:grpSpPr>
        <p:sp>
          <p:nvSpPr>
            <p:cNvPr id="9944" name="Google Shape;9944;p70"/>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0"/>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70"/>
          <p:cNvGrpSpPr/>
          <p:nvPr/>
        </p:nvGrpSpPr>
        <p:grpSpPr>
          <a:xfrm>
            <a:off x="849616" y="1757960"/>
            <a:ext cx="357274" cy="358199"/>
            <a:chOff x="-50523475" y="2316000"/>
            <a:chExt cx="299325" cy="300100"/>
          </a:xfrm>
        </p:grpSpPr>
        <p:sp>
          <p:nvSpPr>
            <p:cNvPr id="9947" name="Google Shape;9947;p70"/>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0"/>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70"/>
          <p:cNvGrpSpPr/>
          <p:nvPr/>
        </p:nvGrpSpPr>
        <p:grpSpPr>
          <a:xfrm>
            <a:off x="848213" y="2207269"/>
            <a:ext cx="360079" cy="357304"/>
            <a:chOff x="-50524250" y="2686150"/>
            <a:chExt cx="301675" cy="299350"/>
          </a:xfrm>
        </p:grpSpPr>
        <p:sp>
          <p:nvSpPr>
            <p:cNvPr id="9950" name="Google Shape;9950;p70"/>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0"/>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0"/>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0"/>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0"/>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0"/>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70"/>
          <p:cNvGrpSpPr/>
          <p:nvPr/>
        </p:nvGrpSpPr>
        <p:grpSpPr>
          <a:xfrm>
            <a:off x="3070976" y="1333082"/>
            <a:ext cx="358199" cy="359154"/>
            <a:chOff x="-48633950" y="1972600"/>
            <a:chExt cx="300100" cy="300900"/>
          </a:xfrm>
        </p:grpSpPr>
        <p:sp>
          <p:nvSpPr>
            <p:cNvPr id="9957" name="Google Shape;9957;p70"/>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0"/>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70"/>
          <p:cNvGrpSpPr/>
          <p:nvPr/>
        </p:nvGrpSpPr>
        <p:grpSpPr>
          <a:xfrm>
            <a:off x="3071439" y="2237377"/>
            <a:ext cx="357274" cy="357274"/>
            <a:chOff x="-48633175" y="2711375"/>
            <a:chExt cx="299325" cy="299325"/>
          </a:xfrm>
        </p:grpSpPr>
        <p:sp>
          <p:nvSpPr>
            <p:cNvPr id="9960" name="Google Shape;9960;p70"/>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0"/>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70"/>
          <p:cNvGrpSpPr/>
          <p:nvPr/>
        </p:nvGrpSpPr>
        <p:grpSpPr>
          <a:xfrm>
            <a:off x="1757928" y="2689329"/>
            <a:ext cx="314006" cy="358229"/>
            <a:chOff x="-46753100" y="1965500"/>
            <a:chExt cx="263075" cy="300125"/>
          </a:xfrm>
        </p:grpSpPr>
        <p:sp>
          <p:nvSpPr>
            <p:cNvPr id="9963" name="Google Shape;9963;p70"/>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0"/>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70"/>
          <p:cNvGrpSpPr/>
          <p:nvPr/>
        </p:nvGrpSpPr>
        <p:grpSpPr>
          <a:xfrm>
            <a:off x="1735354" y="3156542"/>
            <a:ext cx="359154" cy="315916"/>
            <a:chOff x="-46772025" y="2350650"/>
            <a:chExt cx="300900" cy="264675"/>
          </a:xfrm>
        </p:grpSpPr>
        <p:sp>
          <p:nvSpPr>
            <p:cNvPr id="9966" name="Google Shape;9966;p70"/>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0"/>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70"/>
          <p:cNvGrpSpPr/>
          <p:nvPr/>
        </p:nvGrpSpPr>
        <p:grpSpPr>
          <a:xfrm>
            <a:off x="1735354" y="3590820"/>
            <a:ext cx="359154" cy="359154"/>
            <a:chOff x="-46772025" y="2701925"/>
            <a:chExt cx="300900" cy="300900"/>
          </a:xfrm>
        </p:grpSpPr>
        <p:sp>
          <p:nvSpPr>
            <p:cNvPr id="9969" name="Google Shape;9969;p70"/>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0"/>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1" name="Google Shape;9971;p70"/>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2" name="Google Shape;9972;p70"/>
          <p:cNvGrpSpPr/>
          <p:nvPr/>
        </p:nvGrpSpPr>
        <p:grpSpPr>
          <a:xfrm>
            <a:off x="1293035" y="1303928"/>
            <a:ext cx="358199" cy="359154"/>
            <a:chOff x="-50154075" y="1948175"/>
            <a:chExt cx="300100" cy="300900"/>
          </a:xfrm>
        </p:grpSpPr>
        <p:sp>
          <p:nvSpPr>
            <p:cNvPr id="9973" name="Google Shape;9973;p70"/>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0"/>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70"/>
          <p:cNvGrpSpPr/>
          <p:nvPr/>
        </p:nvGrpSpPr>
        <p:grpSpPr>
          <a:xfrm>
            <a:off x="1293035" y="1758885"/>
            <a:ext cx="358199" cy="358229"/>
            <a:chOff x="-50154850" y="2316775"/>
            <a:chExt cx="300100" cy="300125"/>
          </a:xfrm>
        </p:grpSpPr>
        <p:sp>
          <p:nvSpPr>
            <p:cNvPr id="9976" name="Google Shape;9976;p70"/>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0"/>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70"/>
          <p:cNvGrpSpPr/>
          <p:nvPr/>
        </p:nvGrpSpPr>
        <p:grpSpPr>
          <a:xfrm>
            <a:off x="1288813" y="2205896"/>
            <a:ext cx="366644" cy="356558"/>
            <a:chOff x="-50158000" y="2685000"/>
            <a:chExt cx="307175" cy="298725"/>
          </a:xfrm>
        </p:grpSpPr>
        <p:sp>
          <p:nvSpPr>
            <p:cNvPr id="9979" name="Google Shape;9979;p70"/>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0"/>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70"/>
          <p:cNvGrpSpPr/>
          <p:nvPr/>
        </p:nvGrpSpPr>
        <p:grpSpPr>
          <a:xfrm>
            <a:off x="3070499" y="1788993"/>
            <a:ext cx="359154" cy="361004"/>
            <a:chOff x="-48634750" y="2342000"/>
            <a:chExt cx="300900" cy="302450"/>
          </a:xfrm>
        </p:grpSpPr>
        <p:sp>
          <p:nvSpPr>
            <p:cNvPr id="9982" name="Google Shape;9982;p70"/>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0"/>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0"/>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0"/>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0"/>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0"/>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0"/>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0"/>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70"/>
          <p:cNvGrpSpPr/>
          <p:nvPr/>
        </p:nvGrpSpPr>
        <p:grpSpPr>
          <a:xfrm>
            <a:off x="3521599" y="1334007"/>
            <a:ext cx="361004" cy="358229"/>
            <a:chOff x="-48266125" y="1973375"/>
            <a:chExt cx="302450" cy="300125"/>
          </a:xfrm>
        </p:grpSpPr>
        <p:sp>
          <p:nvSpPr>
            <p:cNvPr id="9991" name="Google Shape;9991;p70"/>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0"/>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0"/>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0"/>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0"/>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0"/>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70"/>
          <p:cNvGrpSpPr/>
          <p:nvPr/>
        </p:nvGrpSpPr>
        <p:grpSpPr>
          <a:xfrm>
            <a:off x="3548844" y="1789769"/>
            <a:ext cx="306516" cy="358349"/>
            <a:chOff x="-48237000" y="2342650"/>
            <a:chExt cx="256800" cy="300225"/>
          </a:xfrm>
        </p:grpSpPr>
        <p:sp>
          <p:nvSpPr>
            <p:cNvPr id="9998" name="Google Shape;9998;p70"/>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0"/>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0"/>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70"/>
          <p:cNvGrpSpPr/>
          <p:nvPr/>
        </p:nvGrpSpPr>
        <p:grpSpPr>
          <a:xfrm>
            <a:off x="2180338" y="2690046"/>
            <a:ext cx="361034" cy="355633"/>
            <a:chOff x="-46404975" y="1966100"/>
            <a:chExt cx="302475" cy="297950"/>
          </a:xfrm>
        </p:grpSpPr>
        <p:sp>
          <p:nvSpPr>
            <p:cNvPr id="10002" name="Google Shape;10002;p70"/>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0"/>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0"/>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0"/>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70"/>
          <p:cNvGrpSpPr/>
          <p:nvPr/>
        </p:nvGrpSpPr>
        <p:grpSpPr>
          <a:xfrm>
            <a:off x="2181740" y="3135863"/>
            <a:ext cx="358229" cy="358199"/>
            <a:chOff x="-46401050" y="2333325"/>
            <a:chExt cx="300125" cy="300100"/>
          </a:xfrm>
        </p:grpSpPr>
        <p:sp>
          <p:nvSpPr>
            <p:cNvPr id="10007" name="Google Shape;10007;p70"/>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0"/>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0"/>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0"/>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1" name="Google Shape;10011;p70"/>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2" name="Google Shape;10012;p70"/>
          <p:cNvGrpSpPr/>
          <p:nvPr/>
        </p:nvGrpSpPr>
        <p:grpSpPr>
          <a:xfrm>
            <a:off x="3961830" y="3146218"/>
            <a:ext cx="359154" cy="359124"/>
            <a:chOff x="-44914800" y="2342000"/>
            <a:chExt cx="300900" cy="300875"/>
          </a:xfrm>
        </p:grpSpPr>
        <p:sp>
          <p:nvSpPr>
            <p:cNvPr id="10013" name="Google Shape;10013;p70"/>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0"/>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0"/>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6" name="Google Shape;10016;p70"/>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7" name="Google Shape;10017;p70"/>
          <p:cNvGrpSpPr/>
          <p:nvPr/>
        </p:nvGrpSpPr>
        <p:grpSpPr>
          <a:xfrm>
            <a:off x="1735816" y="1758736"/>
            <a:ext cx="359154" cy="357424"/>
            <a:chOff x="-49786250" y="2316650"/>
            <a:chExt cx="300900" cy="299450"/>
          </a:xfrm>
        </p:grpSpPr>
        <p:sp>
          <p:nvSpPr>
            <p:cNvPr id="10018" name="Google Shape;10018;p70"/>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0"/>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0"/>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0"/>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0"/>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0"/>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0"/>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5" name="Google Shape;10025;p70"/>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0"/>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7" name="Google Shape;10027;p70"/>
          <p:cNvGrpSpPr/>
          <p:nvPr/>
        </p:nvGrpSpPr>
        <p:grpSpPr>
          <a:xfrm>
            <a:off x="4033144" y="1788993"/>
            <a:ext cx="230365" cy="359124"/>
            <a:chOff x="-47842400" y="2342000"/>
            <a:chExt cx="193000" cy="300875"/>
          </a:xfrm>
        </p:grpSpPr>
        <p:sp>
          <p:nvSpPr>
            <p:cNvPr id="10028" name="Google Shape;10028;p70"/>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0"/>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0"/>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70"/>
          <p:cNvGrpSpPr/>
          <p:nvPr/>
        </p:nvGrpSpPr>
        <p:grpSpPr>
          <a:xfrm>
            <a:off x="3969212" y="2236452"/>
            <a:ext cx="358229" cy="359154"/>
            <a:chOff x="-47896750" y="2710600"/>
            <a:chExt cx="300125" cy="300900"/>
          </a:xfrm>
        </p:grpSpPr>
        <p:sp>
          <p:nvSpPr>
            <p:cNvPr id="10032" name="Google Shape;10032;p70"/>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0"/>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0"/>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0"/>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70"/>
          <p:cNvGrpSpPr/>
          <p:nvPr/>
        </p:nvGrpSpPr>
        <p:grpSpPr>
          <a:xfrm>
            <a:off x="2624852" y="2710009"/>
            <a:ext cx="359154" cy="314991"/>
            <a:chOff x="-46033225" y="1982825"/>
            <a:chExt cx="300900" cy="263900"/>
          </a:xfrm>
        </p:grpSpPr>
        <p:sp>
          <p:nvSpPr>
            <p:cNvPr id="10037" name="Google Shape;10037;p70"/>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0"/>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0"/>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70"/>
          <p:cNvGrpSpPr/>
          <p:nvPr/>
        </p:nvGrpSpPr>
        <p:grpSpPr>
          <a:xfrm>
            <a:off x="2621569" y="3137266"/>
            <a:ext cx="365719" cy="326151"/>
            <a:chOff x="-46034000" y="2334500"/>
            <a:chExt cx="306400" cy="273250"/>
          </a:xfrm>
        </p:grpSpPr>
        <p:sp>
          <p:nvSpPr>
            <p:cNvPr id="10041" name="Google Shape;10041;p70"/>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0"/>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0"/>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70"/>
          <p:cNvGrpSpPr/>
          <p:nvPr/>
        </p:nvGrpSpPr>
        <p:grpSpPr>
          <a:xfrm>
            <a:off x="2667627" y="3591655"/>
            <a:ext cx="273603" cy="356439"/>
            <a:chOff x="-45998575" y="2702625"/>
            <a:chExt cx="229225" cy="298625"/>
          </a:xfrm>
        </p:grpSpPr>
        <p:sp>
          <p:nvSpPr>
            <p:cNvPr id="10045" name="Google Shape;10045;p70"/>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0"/>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0"/>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0"/>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0"/>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0"/>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0"/>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2" name="Google Shape;10052;p70"/>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0"/>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4" name="Google Shape;10054;p70"/>
          <p:cNvGrpSpPr/>
          <p:nvPr/>
        </p:nvGrpSpPr>
        <p:grpSpPr>
          <a:xfrm>
            <a:off x="2203197" y="2205419"/>
            <a:ext cx="314961" cy="361034"/>
            <a:chOff x="-49398750" y="2684600"/>
            <a:chExt cx="263875" cy="302475"/>
          </a:xfrm>
        </p:grpSpPr>
        <p:sp>
          <p:nvSpPr>
            <p:cNvPr id="10055" name="Google Shape;10055;p70"/>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0"/>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0"/>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70"/>
          <p:cNvGrpSpPr/>
          <p:nvPr/>
        </p:nvGrpSpPr>
        <p:grpSpPr>
          <a:xfrm>
            <a:off x="873121" y="2699684"/>
            <a:ext cx="314006" cy="359154"/>
            <a:chOff x="-47509225" y="1974175"/>
            <a:chExt cx="263075" cy="300900"/>
          </a:xfrm>
        </p:grpSpPr>
        <p:sp>
          <p:nvSpPr>
            <p:cNvPr id="10059" name="Google Shape;10059;p70"/>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0"/>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0"/>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0"/>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0"/>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70"/>
          <p:cNvGrpSpPr/>
          <p:nvPr/>
        </p:nvGrpSpPr>
        <p:grpSpPr>
          <a:xfrm>
            <a:off x="849622" y="3146218"/>
            <a:ext cx="361004" cy="357961"/>
            <a:chOff x="-47529700" y="2342000"/>
            <a:chExt cx="302450" cy="299900"/>
          </a:xfrm>
        </p:grpSpPr>
        <p:sp>
          <p:nvSpPr>
            <p:cNvPr id="10065" name="Google Shape;10065;p70"/>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0"/>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70"/>
          <p:cNvGrpSpPr/>
          <p:nvPr/>
        </p:nvGrpSpPr>
        <p:grpSpPr>
          <a:xfrm>
            <a:off x="851025" y="3645367"/>
            <a:ext cx="358199" cy="272648"/>
            <a:chOff x="-47527350" y="2747625"/>
            <a:chExt cx="300100" cy="228425"/>
          </a:xfrm>
        </p:grpSpPr>
        <p:sp>
          <p:nvSpPr>
            <p:cNvPr id="10068" name="Google Shape;10068;p70"/>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0"/>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0"/>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0"/>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0"/>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0"/>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4" name="Google Shape;10074;p70"/>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5" name="Google Shape;10075;p70"/>
          <p:cNvGrpSpPr/>
          <p:nvPr/>
        </p:nvGrpSpPr>
        <p:grpSpPr>
          <a:xfrm>
            <a:off x="3073924" y="3158422"/>
            <a:ext cx="358229" cy="314961"/>
            <a:chOff x="-45664625" y="2352225"/>
            <a:chExt cx="300125" cy="263875"/>
          </a:xfrm>
        </p:grpSpPr>
        <p:sp>
          <p:nvSpPr>
            <p:cNvPr id="10076" name="Google Shape;10076;p70"/>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0"/>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0"/>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0"/>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0"/>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0"/>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0"/>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70"/>
          <p:cNvGrpSpPr/>
          <p:nvPr/>
        </p:nvGrpSpPr>
        <p:grpSpPr>
          <a:xfrm>
            <a:off x="3073103" y="3592401"/>
            <a:ext cx="359870" cy="357573"/>
            <a:chOff x="-45665400" y="2703250"/>
            <a:chExt cx="301500" cy="299575"/>
          </a:xfrm>
        </p:grpSpPr>
        <p:sp>
          <p:nvSpPr>
            <p:cNvPr id="10084" name="Google Shape;10084;p70"/>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0"/>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0"/>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0"/>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70"/>
          <p:cNvGrpSpPr/>
          <p:nvPr/>
        </p:nvGrpSpPr>
        <p:grpSpPr>
          <a:xfrm>
            <a:off x="2174760" y="4033337"/>
            <a:ext cx="359154" cy="360109"/>
            <a:chOff x="-44528075" y="1982825"/>
            <a:chExt cx="300900" cy="301700"/>
          </a:xfrm>
        </p:grpSpPr>
        <p:sp>
          <p:nvSpPr>
            <p:cNvPr id="10089" name="Google Shape;10089;p70"/>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0"/>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0"/>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0"/>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0"/>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0"/>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0"/>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6" name="Google Shape;10096;p70"/>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7" name="Google Shape;10097;p70"/>
          <p:cNvGrpSpPr/>
          <p:nvPr/>
        </p:nvGrpSpPr>
        <p:grpSpPr>
          <a:xfrm>
            <a:off x="2625923" y="1758885"/>
            <a:ext cx="358199" cy="358229"/>
            <a:chOff x="-49048250" y="2316775"/>
            <a:chExt cx="300100" cy="300125"/>
          </a:xfrm>
        </p:grpSpPr>
        <p:sp>
          <p:nvSpPr>
            <p:cNvPr id="10098" name="Google Shape;10098;p70"/>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0"/>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0"/>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0"/>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2" name="Google Shape;10102;p70"/>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3" name="Google Shape;10103;p70"/>
          <p:cNvGrpSpPr/>
          <p:nvPr/>
        </p:nvGrpSpPr>
        <p:grpSpPr>
          <a:xfrm>
            <a:off x="1290494" y="2699684"/>
            <a:ext cx="360109" cy="358199"/>
            <a:chOff x="-47160325" y="1974175"/>
            <a:chExt cx="301700" cy="300100"/>
          </a:xfrm>
        </p:grpSpPr>
        <p:sp>
          <p:nvSpPr>
            <p:cNvPr id="10104" name="Google Shape;10104;p70"/>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0"/>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70"/>
          <p:cNvGrpSpPr/>
          <p:nvPr/>
        </p:nvGrpSpPr>
        <p:grpSpPr>
          <a:xfrm>
            <a:off x="1290971" y="3146218"/>
            <a:ext cx="359154" cy="359124"/>
            <a:chOff x="-47159525" y="2342000"/>
            <a:chExt cx="300900" cy="300875"/>
          </a:xfrm>
        </p:grpSpPr>
        <p:sp>
          <p:nvSpPr>
            <p:cNvPr id="10107" name="Google Shape;10107;p70"/>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0"/>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0"/>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0"/>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0"/>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70"/>
          <p:cNvGrpSpPr/>
          <p:nvPr/>
        </p:nvGrpSpPr>
        <p:grpSpPr>
          <a:xfrm>
            <a:off x="1291448" y="3603054"/>
            <a:ext cx="358199" cy="359154"/>
            <a:chOff x="-47157950" y="2712175"/>
            <a:chExt cx="300100" cy="300900"/>
          </a:xfrm>
        </p:grpSpPr>
        <p:sp>
          <p:nvSpPr>
            <p:cNvPr id="10113" name="Google Shape;10113;p70"/>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0"/>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0"/>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0"/>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0"/>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0"/>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0"/>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0" name="Google Shape;10120;p70"/>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1" name="Google Shape;10121;p70"/>
          <p:cNvGrpSpPr/>
          <p:nvPr/>
        </p:nvGrpSpPr>
        <p:grpSpPr>
          <a:xfrm>
            <a:off x="3535175" y="3135863"/>
            <a:ext cx="315886" cy="358199"/>
            <a:chOff x="-45278675" y="2333325"/>
            <a:chExt cx="264650" cy="300100"/>
          </a:xfrm>
        </p:grpSpPr>
        <p:sp>
          <p:nvSpPr>
            <p:cNvPr id="10122" name="Google Shape;10122;p70"/>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0"/>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0"/>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0"/>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70"/>
          <p:cNvGrpSpPr/>
          <p:nvPr/>
        </p:nvGrpSpPr>
        <p:grpSpPr>
          <a:xfrm>
            <a:off x="3545500" y="3590820"/>
            <a:ext cx="295237" cy="358229"/>
            <a:chOff x="-45270025" y="2701925"/>
            <a:chExt cx="247350" cy="300125"/>
          </a:xfrm>
        </p:grpSpPr>
        <p:sp>
          <p:nvSpPr>
            <p:cNvPr id="10127" name="Google Shape;10127;p70"/>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0"/>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0"/>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0"/>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1" name="Google Shape;10131;p70"/>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2" name="Google Shape;10132;p70"/>
          <p:cNvGrpSpPr/>
          <p:nvPr/>
        </p:nvGrpSpPr>
        <p:grpSpPr>
          <a:xfrm>
            <a:off x="2209567" y="1743737"/>
            <a:ext cx="307444" cy="366556"/>
            <a:chOff x="2209567" y="1972337"/>
            <a:chExt cx="307444" cy="366556"/>
          </a:xfrm>
        </p:grpSpPr>
        <p:sp>
          <p:nvSpPr>
            <p:cNvPr id="10133" name="Google Shape;10133;p70"/>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0"/>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0"/>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6" name="Google Shape;10136;p70"/>
            <p:cNvGrpSpPr/>
            <p:nvPr/>
          </p:nvGrpSpPr>
          <p:grpSpPr>
            <a:xfrm>
              <a:off x="2209567" y="2078266"/>
              <a:ext cx="307444" cy="260626"/>
              <a:chOff x="1636184" y="2959225"/>
              <a:chExt cx="232666" cy="197250"/>
            </a:xfrm>
          </p:grpSpPr>
          <p:sp>
            <p:nvSpPr>
              <p:cNvPr id="10137" name="Google Shape;10137;p70"/>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0"/>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0"/>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0140" name="Google Shape;10140;p70"/>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0141" name="Google Shape;10141;p70"/>
          <p:cNvGrpSpPr/>
          <p:nvPr/>
        </p:nvGrpSpPr>
        <p:grpSpPr>
          <a:xfrm>
            <a:off x="3577265" y="2235011"/>
            <a:ext cx="258542" cy="365154"/>
            <a:chOff x="-47300587" y="123275"/>
            <a:chExt cx="190975" cy="269725"/>
          </a:xfrm>
        </p:grpSpPr>
        <p:sp>
          <p:nvSpPr>
            <p:cNvPr id="10142" name="Google Shape;10142;p70"/>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0"/>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0"/>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0"/>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0"/>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7" name="Google Shape;10147;p70"/>
          <p:cNvGrpSpPr/>
          <p:nvPr/>
        </p:nvGrpSpPr>
        <p:grpSpPr>
          <a:xfrm>
            <a:off x="4870788" y="1304201"/>
            <a:ext cx="342328" cy="339793"/>
            <a:chOff x="-13966675" y="1639700"/>
            <a:chExt cx="354450" cy="351825"/>
          </a:xfrm>
        </p:grpSpPr>
        <p:sp>
          <p:nvSpPr>
            <p:cNvPr id="10148" name="Google Shape;10148;p70"/>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0"/>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0"/>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0"/>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0"/>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3" name="Google Shape;10153;p70"/>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0"/>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5" name="Google Shape;10155;p70"/>
          <p:cNvGrpSpPr/>
          <p:nvPr/>
        </p:nvGrpSpPr>
        <p:grpSpPr>
          <a:xfrm>
            <a:off x="6667277" y="1303887"/>
            <a:ext cx="340034" cy="340420"/>
            <a:chOff x="-12199250" y="1662675"/>
            <a:chExt cx="352075" cy="352475"/>
          </a:xfrm>
        </p:grpSpPr>
        <p:sp>
          <p:nvSpPr>
            <p:cNvPr id="10156" name="Google Shape;10156;p70"/>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0"/>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0"/>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70"/>
          <p:cNvGrpSpPr/>
          <p:nvPr/>
        </p:nvGrpSpPr>
        <p:grpSpPr>
          <a:xfrm>
            <a:off x="6666130" y="1710754"/>
            <a:ext cx="342328" cy="342328"/>
            <a:chOff x="-12199250" y="2096250"/>
            <a:chExt cx="354450" cy="354450"/>
          </a:xfrm>
        </p:grpSpPr>
        <p:sp>
          <p:nvSpPr>
            <p:cNvPr id="10160" name="Google Shape;10160;p70"/>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0"/>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70"/>
          <p:cNvGrpSpPr/>
          <p:nvPr/>
        </p:nvGrpSpPr>
        <p:grpSpPr>
          <a:xfrm>
            <a:off x="6667277" y="2119708"/>
            <a:ext cx="340034" cy="341579"/>
            <a:chOff x="-12199250" y="2530225"/>
            <a:chExt cx="352075" cy="353675"/>
          </a:xfrm>
        </p:grpSpPr>
        <p:sp>
          <p:nvSpPr>
            <p:cNvPr id="10163" name="Google Shape;10163;p70"/>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0"/>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0"/>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0"/>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7" name="Google Shape;10167;p70"/>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8" name="Google Shape;10168;p70"/>
          <p:cNvGrpSpPr/>
          <p:nvPr/>
        </p:nvGrpSpPr>
        <p:grpSpPr>
          <a:xfrm>
            <a:off x="4870788" y="2959488"/>
            <a:ext cx="342328" cy="339310"/>
            <a:chOff x="-10462550" y="2057650"/>
            <a:chExt cx="354450" cy="351325"/>
          </a:xfrm>
        </p:grpSpPr>
        <p:sp>
          <p:nvSpPr>
            <p:cNvPr id="10169" name="Google Shape;10169;p70"/>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0"/>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1" name="Google Shape;10171;p70"/>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2" name="Google Shape;10172;p70"/>
          <p:cNvGrpSpPr/>
          <p:nvPr/>
        </p:nvGrpSpPr>
        <p:grpSpPr>
          <a:xfrm>
            <a:off x="6649772" y="2551051"/>
            <a:ext cx="375044" cy="340541"/>
            <a:chOff x="-8692750" y="1622100"/>
            <a:chExt cx="388325" cy="352600"/>
          </a:xfrm>
        </p:grpSpPr>
        <p:sp>
          <p:nvSpPr>
            <p:cNvPr id="10173" name="Google Shape;10173;p70"/>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0"/>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70"/>
          <p:cNvGrpSpPr/>
          <p:nvPr/>
        </p:nvGrpSpPr>
        <p:grpSpPr>
          <a:xfrm>
            <a:off x="5304253" y="1303307"/>
            <a:ext cx="341555" cy="341579"/>
            <a:chOff x="-13529550" y="1639425"/>
            <a:chExt cx="353650" cy="353675"/>
          </a:xfrm>
        </p:grpSpPr>
        <p:sp>
          <p:nvSpPr>
            <p:cNvPr id="10176" name="Google Shape;10176;p70"/>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0"/>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0"/>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0"/>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0"/>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0"/>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0"/>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0"/>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70"/>
          <p:cNvGrpSpPr/>
          <p:nvPr/>
        </p:nvGrpSpPr>
        <p:grpSpPr>
          <a:xfrm>
            <a:off x="5303106" y="1711889"/>
            <a:ext cx="343849" cy="340058"/>
            <a:chOff x="-13531925" y="2075775"/>
            <a:chExt cx="356025" cy="352100"/>
          </a:xfrm>
        </p:grpSpPr>
        <p:sp>
          <p:nvSpPr>
            <p:cNvPr id="10185" name="Google Shape;10185;p70"/>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0"/>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70"/>
          <p:cNvGrpSpPr/>
          <p:nvPr/>
        </p:nvGrpSpPr>
        <p:grpSpPr>
          <a:xfrm>
            <a:off x="5304627" y="2120094"/>
            <a:ext cx="340807" cy="340807"/>
            <a:chOff x="-13528775" y="2507400"/>
            <a:chExt cx="352875" cy="352875"/>
          </a:xfrm>
        </p:grpSpPr>
        <p:sp>
          <p:nvSpPr>
            <p:cNvPr id="10188" name="Google Shape;10188;p70"/>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0"/>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0"/>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1" name="Google Shape;10191;p70"/>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0"/>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3" name="Google Shape;10193;p70"/>
          <p:cNvGrpSpPr/>
          <p:nvPr/>
        </p:nvGrpSpPr>
        <p:grpSpPr>
          <a:xfrm>
            <a:off x="7140133" y="2119708"/>
            <a:ext cx="308090" cy="341579"/>
            <a:chOff x="-11747150" y="2530225"/>
            <a:chExt cx="319000" cy="353675"/>
          </a:xfrm>
        </p:grpSpPr>
        <p:sp>
          <p:nvSpPr>
            <p:cNvPr id="10194" name="Google Shape;10194;p70"/>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0"/>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70"/>
          <p:cNvGrpSpPr/>
          <p:nvPr/>
        </p:nvGrpSpPr>
        <p:grpSpPr>
          <a:xfrm>
            <a:off x="5304627" y="2550919"/>
            <a:ext cx="340807" cy="340807"/>
            <a:chOff x="-10027775" y="1622900"/>
            <a:chExt cx="352875" cy="352875"/>
          </a:xfrm>
        </p:grpSpPr>
        <p:sp>
          <p:nvSpPr>
            <p:cNvPr id="10197" name="Google Shape;10197;p70"/>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0"/>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0"/>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0"/>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0"/>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0"/>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3" name="Google Shape;10203;p70"/>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4" name="Google Shape;10204;p70"/>
          <p:cNvGrpSpPr/>
          <p:nvPr/>
        </p:nvGrpSpPr>
        <p:grpSpPr>
          <a:xfrm>
            <a:off x="8031595" y="2576583"/>
            <a:ext cx="322553" cy="342328"/>
            <a:chOff x="-10019125" y="2490075"/>
            <a:chExt cx="333975" cy="354450"/>
          </a:xfrm>
        </p:grpSpPr>
        <p:sp>
          <p:nvSpPr>
            <p:cNvPr id="10205" name="Google Shape;10205;p70"/>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0"/>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0"/>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0"/>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70"/>
          <p:cNvGrpSpPr/>
          <p:nvPr/>
        </p:nvGrpSpPr>
        <p:grpSpPr>
          <a:xfrm>
            <a:off x="6661180" y="2957593"/>
            <a:ext cx="352227" cy="343100"/>
            <a:chOff x="-8684100" y="2032450"/>
            <a:chExt cx="364700" cy="355250"/>
          </a:xfrm>
        </p:grpSpPr>
        <p:sp>
          <p:nvSpPr>
            <p:cNvPr id="10210" name="Google Shape;10210;p70"/>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0"/>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0"/>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3" name="Google Shape;10213;p70"/>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4" name="Google Shape;10214;p70"/>
          <p:cNvGrpSpPr/>
          <p:nvPr/>
        </p:nvGrpSpPr>
        <p:grpSpPr>
          <a:xfrm>
            <a:off x="5752039" y="1711056"/>
            <a:ext cx="343849" cy="341724"/>
            <a:chOff x="-13095575" y="2073400"/>
            <a:chExt cx="356025" cy="353825"/>
          </a:xfrm>
        </p:grpSpPr>
        <p:sp>
          <p:nvSpPr>
            <p:cNvPr id="10215" name="Google Shape;10215;p70"/>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0"/>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0"/>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0"/>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0"/>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0"/>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0"/>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0"/>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3" name="Google Shape;10223;p70"/>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4" name="Google Shape;10224;p70"/>
          <p:cNvGrpSpPr/>
          <p:nvPr/>
        </p:nvGrpSpPr>
        <p:grpSpPr>
          <a:xfrm>
            <a:off x="7576787" y="1302885"/>
            <a:ext cx="343100" cy="342424"/>
            <a:chOff x="-11332875" y="1660700"/>
            <a:chExt cx="355250" cy="354550"/>
          </a:xfrm>
        </p:grpSpPr>
        <p:sp>
          <p:nvSpPr>
            <p:cNvPr id="10225" name="Google Shape;10225;p70"/>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0"/>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0"/>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0"/>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9" name="Google Shape;10229;p70"/>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0"/>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1" name="Google Shape;10231;p70"/>
          <p:cNvGrpSpPr/>
          <p:nvPr/>
        </p:nvGrpSpPr>
        <p:grpSpPr>
          <a:xfrm>
            <a:off x="5774096" y="2549397"/>
            <a:ext cx="299736" cy="343849"/>
            <a:chOff x="-9570950" y="1622100"/>
            <a:chExt cx="310350" cy="356025"/>
          </a:xfrm>
        </p:grpSpPr>
        <p:sp>
          <p:nvSpPr>
            <p:cNvPr id="10232" name="Google Shape;10232;p70"/>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0"/>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70"/>
          <p:cNvGrpSpPr/>
          <p:nvPr/>
        </p:nvGrpSpPr>
        <p:grpSpPr>
          <a:xfrm>
            <a:off x="5752800" y="2958353"/>
            <a:ext cx="342328" cy="341579"/>
            <a:chOff x="-9594575" y="2056875"/>
            <a:chExt cx="354450" cy="353675"/>
          </a:xfrm>
        </p:grpSpPr>
        <p:sp>
          <p:nvSpPr>
            <p:cNvPr id="10235" name="Google Shape;10235;p70"/>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0"/>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0"/>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8" name="Google Shape;10238;p70"/>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9" name="Google Shape;10239;p70"/>
          <p:cNvGrpSpPr/>
          <p:nvPr/>
        </p:nvGrpSpPr>
        <p:grpSpPr>
          <a:xfrm>
            <a:off x="6208482" y="1303693"/>
            <a:ext cx="342328" cy="340807"/>
            <a:chOff x="-12661600" y="1640225"/>
            <a:chExt cx="354450" cy="352875"/>
          </a:xfrm>
        </p:grpSpPr>
        <p:sp>
          <p:nvSpPr>
            <p:cNvPr id="10240" name="Google Shape;10240;p70"/>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0"/>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0"/>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70"/>
          <p:cNvGrpSpPr/>
          <p:nvPr/>
        </p:nvGrpSpPr>
        <p:grpSpPr>
          <a:xfrm>
            <a:off x="6208857" y="1732231"/>
            <a:ext cx="341579" cy="299374"/>
            <a:chOff x="-12660025" y="2096250"/>
            <a:chExt cx="353675" cy="309975"/>
          </a:xfrm>
        </p:grpSpPr>
        <p:sp>
          <p:nvSpPr>
            <p:cNvPr id="10244" name="Google Shape;10244;p70"/>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0"/>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0"/>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0"/>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0"/>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0"/>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70"/>
          <p:cNvGrpSpPr/>
          <p:nvPr/>
        </p:nvGrpSpPr>
        <p:grpSpPr>
          <a:xfrm>
            <a:off x="6207335" y="2119527"/>
            <a:ext cx="344622" cy="341941"/>
            <a:chOff x="-12663175" y="2506800"/>
            <a:chExt cx="356825" cy="354050"/>
          </a:xfrm>
        </p:grpSpPr>
        <p:sp>
          <p:nvSpPr>
            <p:cNvPr id="10251" name="Google Shape;10251;p70"/>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0"/>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0"/>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0"/>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70"/>
          <p:cNvGrpSpPr/>
          <p:nvPr/>
        </p:nvGrpSpPr>
        <p:grpSpPr>
          <a:xfrm>
            <a:off x="8022468" y="1303307"/>
            <a:ext cx="340807" cy="341579"/>
            <a:chOff x="-10896525" y="1663050"/>
            <a:chExt cx="352875" cy="353675"/>
          </a:xfrm>
        </p:grpSpPr>
        <p:sp>
          <p:nvSpPr>
            <p:cNvPr id="10256" name="Google Shape;10256;p70"/>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0"/>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8" name="Google Shape;10258;p70"/>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9" name="Google Shape;10259;p70"/>
          <p:cNvGrpSpPr/>
          <p:nvPr/>
        </p:nvGrpSpPr>
        <p:grpSpPr>
          <a:xfrm>
            <a:off x="8022082" y="2130742"/>
            <a:ext cx="341579" cy="319511"/>
            <a:chOff x="-10898100" y="2542050"/>
            <a:chExt cx="353675" cy="330825"/>
          </a:xfrm>
        </p:grpSpPr>
        <p:sp>
          <p:nvSpPr>
            <p:cNvPr id="10260" name="Google Shape;10260;p70"/>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0"/>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0"/>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0"/>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0"/>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0"/>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70"/>
          <p:cNvGrpSpPr/>
          <p:nvPr/>
        </p:nvGrpSpPr>
        <p:grpSpPr>
          <a:xfrm>
            <a:off x="6209617" y="2551607"/>
            <a:ext cx="340058" cy="339430"/>
            <a:chOff x="-9157450" y="1622750"/>
            <a:chExt cx="352100" cy="351450"/>
          </a:xfrm>
        </p:grpSpPr>
        <p:sp>
          <p:nvSpPr>
            <p:cNvPr id="10267" name="Google Shape;10267;p70"/>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0"/>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70"/>
          <p:cNvGrpSpPr/>
          <p:nvPr/>
        </p:nvGrpSpPr>
        <p:grpSpPr>
          <a:xfrm>
            <a:off x="6247658" y="2959874"/>
            <a:ext cx="263977" cy="338537"/>
            <a:chOff x="-9119650" y="2056875"/>
            <a:chExt cx="273325" cy="350525"/>
          </a:xfrm>
        </p:grpSpPr>
        <p:sp>
          <p:nvSpPr>
            <p:cNvPr id="10270" name="Google Shape;10270;p70"/>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0"/>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2" name="Google Shape;10272;p70"/>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0"/>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4" name="Google Shape;10274;p70"/>
          <p:cNvGrpSpPr/>
          <p:nvPr/>
        </p:nvGrpSpPr>
        <p:grpSpPr>
          <a:xfrm>
            <a:off x="7576790" y="2989279"/>
            <a:ext cx="343094" cy="341569"/>
            <a:chOff x="6001575" y="3119050"/>
            <a:chExt cx="315025" cy="313625"/>
          </a:xfrm>
        </p:grpSpPr>
        <p:sp>
          <p:nvSpPr>
            <p:cNvPr id="10275" name="Google Shape;10275;p70"/>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0"/>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80" name="Shape 10280"/>
        <p:cNvGrpSpPr/>
        <p:nvPr/>
      </p:nvGrpSpPr>
      <p:grpSpPr>
        <a:xfrm>
          <a:off x="0" y="0"/>
          <a:ext cx="0" cy="0"/>
          <a:chOff x="0" y="0"/>
          <a:chExt cx="0" cy="0"/>
        </a:xfrm>
      </p:grpSpPr>
      <p:sp>
        <p:nvSpPr>
          <p:cNvPr id="10281" name="Google Shape;10281;p71"/>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2" name="Google Shape;10282;p71"/>
          <p:cNvGrpSpPr/>
          <p:nvPr/>
        </p:nvGrpSpPr>
        <p:grpSpPr>
          <a:xfrm>
            <a:off x="829227" y="2273195"/>
            <a:ext cx="476329" cy="476213"/>
            <a:chOff x="-21298675" y="2414425"/>
            <a:chExt cx="306400" cy="306325"/>
          </a:xfrm>
        </p:grpSpPr>
        <p:sp>
          <p:nvSpPr>
            <p:cNvPr id="10283" name="Google Shape;10283;p71"/>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1"/>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1"/>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71"/>
          <p:cNvGrpSpPr/>
          <p:nvPr/>
        </p:nvGrpSpPr>
        <p:grpSpPr>
          <a:xfrm>
            <a:off x="828605" y="2865128"/>
            <a:ext cx="477573" cy="445432"/>
            <a:chOff x="-21299475" y="2798025"/>
            <a:chExt cx="307200" cy="286525"/>
          </a:xfrm>
        </p:grpSpPr>
        <p:sp>
          <p:nvSpPr>
            <p:cNvPr id="10287" name="Google Shape;10287;p71"/>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1"/>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1"/>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1"/>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1"/>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1"/>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1"/>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1"/>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1"/>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1"/>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1"/>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1"/>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9" name="Google Shape;10299;p71"/>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1"/>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1"/>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2" name="Google Shape;10302;p71"/>
          <p:cNvGrpSpPr/>
          <p:nvPr/>
        </p:nvGrpSpPr>
        <p:grpSpPr>
          <a:xfrm>
            <a:off x="6697960" y="1688917"/>
            <a:ext cx="413912" cy="472676"/>
            <a:chOff x="-17545650" y="2051350"/>
            <a:chExt cx="266250" cy="304050"/>
          </a:xfrm>
        </p:grpSpPr>
        <p:sp>
          <p:nvSpPr>
            <p:cNvPr id="10303" name="Google Shape;10303;p71"/>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1"/>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1"/>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1"/>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7" name="Google Shape;10307;p71"/>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8" name="Google Shape;10308;p71"/>
          <p:cNvGrpSpPr/>
          <p:nvPr/>
        </p:nvGrpSpPr>
        <p:grpSpPr>
          <a:xfrm>
            <a:off x="6668578" y="2865574"/>
            <a:ext cx="472676" cy="444538"/>
            <a:chOff x="-17565350" y="2809825"/>
            <a:chExt cx="304050" cy="285950"/>
          </a:xfrm>
        </p:grpSpPr>
        <p:sp>
          <p:nvSpPr>
            <p:cNvPr id="10309" name="Google Shape;10309;p71"/>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1"/>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1"/>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1"/>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1"/>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4" name="Google Shape;10314;p71"/>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1"/>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1"/>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7" name="Google Shape;10317;p71"/>
          <p:cNvGrpSpPr/>
          <p:nvPr/>
        </p:nvGrpSpPr>
        <p:grpSpPr>
          <a:xfrm>
            <a:off x="1441487" y="2850904"/>
            <a:ext cx="416283" cy="473881"/>
            <a:chOff x="-20904875" y="2788575"/>
            <a:chExt cx="267775" cy="304825"/>
          </a:xfrm>
        </p:grpSpPr>
        <p:sp>
          <p:nvSpPr>
            <p:cNvPr id="10318" name="Google Shape;10318;p71"/>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1"/>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71"/>
          <p:cNvGrpSpPr/>
          <p:nvPr/>
        </p:nvGrpSpPr>
        <p:grpSpPr>
          <a:xfrm>
            <a:off x="4381902" y="2275564"/>
            <a:ext cx="360045" cy="471471"/>
            <a:chOff x="-19006700" y="2434925"/>
            <a:chExt cx="231600" cy="303275"/>
          </a:xfrm>
        </p:grpSpPr>
        <p:sp>
          <p:nvSpPr>
            <p:cNvPr id="10321" name="Google Shape;10321;p71"/>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1"/>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1"/>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1"/>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5" name="Google Shape;10325;p71"/>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1"/>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7" name="Google Shape;10327;p71"/>
          <p:cNvGrpSpPr/>
          <p:nvPr/>
        </p:nvGrpSpPr>
        <p:grpSpPr>
          <a:xfrm>
            <a:off x="7260501" y="2289051"/>
            <a:ext cx="473881" cy="444499"/>
            <a:chOff x="-17190425" y="2435725"/>
            <a:chExt cx="304825" cy="285925"/>
          </a:xfrm>
        </p:grpSpPr>
        <p:sp>
          <p:nvSpPr>
            <p:cNvPr id="10328" name="Google Shape;10328;p71"/>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1"/>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1"/>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1" name="Google Shape;10331;p71"/>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2" name="Google Shape;10332;p71"/>
          <p:cNvGrpSpPr/>
          <p:nvPr/>
        </p:nvGrpSpPr>
        <p:grpSpPr>
          <a:xfrm>
            <a:off x="4915227" y="3444650"/>
            <a:ext cx="476329" cy="475086"/>
            <a:chOff x="-15719925" y="2416825"/>
            <a:chExt cx="306400" cy="305600"/>
          </a:xfrm>
        </p:grpSpPr>
        <p:sp>
          <p:nvSpPr>
            <p:cNvPr id="10333" name="Google Shape;10333;p71"/>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1"/>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1"/>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6" name="Google Shape;10336;p71"/>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1"/>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8" name="Google Shape;10338;p71"/>
          <p:cNvGrpSpPr/>
          <p:nvPr/>
        </p:nvGrpSpPr>
        <p:grpSpPr>
          <a:xfrm>
            <a:off x="2001521" y="2851506"/>
            <a:ext cx="479983" cy="472676"/>
            <a:chOff x="-20550425" y="2789350"/>
            <a:chExt cx="308750" cy="304050"/>
          </a:xfrm>
        </p:grpSpPr>
        <p:sp>
          <p:nvSpPr>
            <p:cNvPr id="10339" name="Google Shape;10339;p71"/>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1"/>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71"/>
          <p:cNvGrpSpPr/>
          <p:nvPr/>
        </p:nvGrpSpPr>
        <p:grpSpPr>
          <a:xfrm>
            <a:off x="4916888" y="1688158"/>
            <a:ext cx="473920" cy="474192"/>
            <a:chOff x="-18666450" y="2059825"/>
            <a:chExt cx="304850" cy="305025"/>
          </a:xfrm>
        </p:grpSpPr>
        <p:sp>
          <p:nvSpPr>
            <p:cNvPr id="10342" name="Google Shape;10342;p71"/>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1"/>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71"/>
          <p:cNvGrpSpPr/>
          <p:nvPr/>
        </p:nvGrpSpPr>
        <p:grpSpPr>
          <a:xfrm>
            <a:off x="4916286" y="2275584"/>
            <a:ext cx="475125" cy="471432"/>
            <a:chOff x="-18668025" y="2435725"/>
            <a:chExt cx="305625" cy="303250"/>
          </a:xfrm>
        </p:grpSpPr>
        <p:sp>
          <p:nvSpPr>
            <p:cNvPr id="10345" name="Google Shape;10345;p71"/>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1"/>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71"/>
          <p:cNvGrpSpPr/>
          <p:nvPr/>
        </p:nvGrpSpPr>
        <p:grpSpPr>
          <a:xfrm>
            <a:off x="4915683" y="2850902"/>
            <a:ext cx="476329" cy="473881"/>
            <a:chOff x="-18668800" y="2807475"/>
            <a:chExt cx="306400" cy="304825"/>
          </a:xfrm>
        </p:grpSpPr>
        <p:sp>
          <p:nvSpPr>
            <p:cNvPr id="10348" name="Google Shape;10348;p71"/>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1"/>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1"/>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1"/>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1"/>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1"/>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1"/>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1"/>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1"/>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71"/>
          <p:cNvGrpSpPr/>
          <p:nvPr/>
        </p:nvGrpSpPr>
        <p:grpSpPr>
          <a:xfrm>
            <a:off x="7869652" y="1687693"/>
            <a:ext cx="416361" cy="475125"/>
            <a:chOff x="-16798200" y="2050575"/>
            <a:chExt cx="267825" cy="305625"/>
          </a:xfrm>
        </p:grpSpPr>
        <p:sp>
          <p:nvSpPr>
            <p:cNvPr id="10358" name="Google Shape;10358;p71"/>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1"/>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1"/>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71"/>
          <p:cNvGrpSpPr/>
          <p:nvPr/>
        </p:nvGrpSpPr>
        <p:grpSpPr>
          <a:xfrm>
            <a:off x="7840270" y="2852127"/>
            <a:ext cx="475125" cy="471432"/>
            <a:chOff x="-16817100" y="2801175"/>
            <a:chExt cx="305625" cy="303250"/>
          </a:xfrm>
        </p:grpSpPr>
        <p:sp>
          <p:nvSpPr>
            <p:cNvPr id="10362" name="Google Shape;10362;p71"/>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1"/>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1"/>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1"/>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1"/>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1"/>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1"/>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1"/>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71"/>
          <p:cNvGrpSpPr/>
          <p:nvPr/>
        </p:nvGrpSpPr>
        <p:grpSpPr>
          <a:xfrm>
            <a:off x="7247390" y="3444614"/>
            <a:ext cx="476329" cy="475125"/>
            <a:chOff x="-15717575" y="2786200"/>
            <a:chExt cx="306400" cy="305625"/>
          </a:xfrm>
        </p:grpSpPr>
        <p:sp>
          <p:nvSpPr>
            <p:cNvPr id="10371" name="Google Shape;10371;p71"/>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1"/>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1"/>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1"/>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1"/>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1"/>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1"/>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71"/>
          <p:cNvGrpSpPr/>
          <p:nvPr/>
        </p:nvGrpSpPr>
        <p:grpSpPr>
          <a:xfrm>
            <a:off x="2584963" y="1688296"/>
            <a:ext cx="475125" cy="473920"/>
            <a:chOff x="-20173175" y="2038750"/>
            <a:chExt cx="305625" cy="304850"/>
          </a:xfrm>
        </p:grpSpPr>
        <p:sp>
          <p:nvSpPr>
            <p:cNvPr id="10379" name="Google Shape;10379;p71"/>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1"/>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71"/>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2" name="Google Shape;10382;p71"/>
          <p:cNvGrpSpPr/>
          <p:nvPr/>
        </p:nvGrpSpPr>
        <p:grpSpPr>
          <a:xfrm>
            <a:off x="2586187" y="2850282"/>
            <a:ext cx="472676" cy="475125"/>
            <a:chOff x="-20173175" y="2787775"/>
            <a:chExt cx="304050" cy="305625"/>
          </a:xfrm>
        </p:grpSpPr>
        <p:sp>
          <p:nvSpPr>
            <p:cNvPr id="10383" name="Google Shape;10383;p71"/>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1"/>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1"/>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1"/>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1"/>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1"/>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1"/>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71"/>
          <p:cNvGrpSpPr/>
          <p:nvPr/>
        </p:nvGrpSpPr>
        <p:grpSpPr>
          <a:xfrm>
            <a:off x="5511171" y="2275564"/>
            <a:ext cx="473881" cy="471471"/>
            <a:chOff x="-18294675" y="2434925"/>
            <a:chExt cx="304825" cy="303275"/>
          </a:xfrm>
        </p:grpSpPr>
        <p:sp>
          <p:nvSpPr>
            <p:cNvPr id="10391" name="Google Shape;10391;p71"/>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1"/>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1"/>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71"/>
          <p:cNvGrpSpPr/>
          <p:nvPr/>
        </p:nvGrpSpPr>
        <p:grpSpPr>
          <a:xfrm>
            <a:off x="5567487" y="2852107"/>
            <a:ext cx="361250" cy="471471"/>
            <a:chOff x="-18258450" y="2809825"/>
            <a:chExt cx="232375" cy="303275"/>
          </a:xfrm>
        </p:grpSpPr>
        <p:sp>
          <p:nvSpPr>
            <p:cNvPr id="10395" name="Google Shape;10395;p71"/>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1"/>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1"/>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8" name="Google Shape;10398;p71"/>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9" name="Google Shape;10399;p71"/>
          <p:cNvGrpSpPr/>
          <p:nvPr/>
        </p:nvGrpSpPr>
        <p:grpSpPr>
          <a:xfrm>
            <a:off x="3777686" y="3445233"/>
            <a:ext cx="415117" cy="473920"/>
            <a:chOff x="-16422500" y="2425450"/>
            <a:chExt cx="267025" cy="304850"/>
          </a:xfrm>
        </p:grpSpPr>
        <p:sp>
          <p:nvSpPr>
            <p:cNvPr id="10400" name="Google Shape;10400;p71"/>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1"/>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1"/>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71"/>
          <p:cNvGrpSpPr/>
          <p:nvPr/>
        </p:nvGrpSpPr>
        <p:grpSpPr>
          <a:xfrm>
            <a:off x="6080447" y="3445838"/>
            <a:ext cx="473920" cy="472676"/>
            <a:chOff x="-16442200" y="2801175"/>
            <a:chExt cx="304850" cy="304050"/>
          </a:xfrm>
        </p:grpSpPr>
        <p:sp>
          <p:nvSpPr>
            <p:cNvPr id="10404" name="Google Shape;10404;p71"/>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1"/>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1"/>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7" name="Google Shape;10407;p71"/>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1"/>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9" name="Google Shape;10409;p71"/>
          <p:cNvGrpSpPr/>
          <p:nvPr/>
        </p:nvGrpSpPr>
        <p:grpSpPr>
          <a:xfrm>
            <a:off x="3156161" y="2276343"/>
            <a:ext cx="481265" cy="469917"/>
            <a:chOff x="-19802200" y="2416025"/>
            <a:chExt cx="309575" cy="302275"/>
          </a:xfrm>
        </p:grpSpPr>
        <p:sp>
          <p:nvSpPr>
            <p:cNvPr id="10410" name="Google Shape;10410;p71"/>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1"/>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1"/>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1"/>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1"/>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71"/>
          <p:cNvGrpSpPr/>
          <p:nvPr/>
        </p:nvGrpSpPr>
        <p:grpSpPr>
          <a:xfrm>
            <a:off x="3159232" y="2851506"/>
            <a:ext cx="475125" cy="472676"/>
            <a:chOff x="-19801400" y="2788575"/>
            <a:chExt cx="305625" cy="304050"/>
          </a:xfrm>
        </p:grpSpPr>
        <p:sp>
          <p:nvSpPr>
            <p:cNvPr id="10416" name="Google Shape;10416;p71"/>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1"/>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1"/>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1"/>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1"/>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1"/>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71"/>
          <p:cNvGrpSpPr/>
          <p:nvPr/>
        </p:nvGrpSpPr>
        <p:grpSpPr>
          <a:xfrm>
            <a:off x="6114308" y="1688916"/>
            <a:ext cx="422463" cy="472676"/>
            <a:chOff x="-17903225" y="2060800"/>
            <a:chExt cx="271750" cy="304050"/>
          </a:xfrm>
        </p:grpSpPr>
        <p:sp>
          <p:nvSpPr>
            <p:cNvPr id="10423" name="Google Shape;10423;p71"/>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1"/>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1"/>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71"/>
          <p:cNvGrpSpPr/>
          <p:nvPr/>
        </p:nvGrpSpPr>
        <p:grpSpPr>
          <a:xfrm>
            <a:off x="6088599" y="2274962"/>
            <a:ext cx="473881" cy="472676"/>
            <a:chOff x="-17918975" y="2435725"/>
            <a:chExt cx="304825" cy="304050"/>
          </a:xfrm>
        </p:grpSpPr>
        <p:sp>
          <p:nvSpPr>
            <p:cNvPr id="10427" name="Google Shape;10427;p71"/>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1"/>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71"/>
          <p:cNvGrpSpPr/>
          <p:nvPr/>
        </p:nvGrpSpPr>
        <p:grpSpPr>
          <a:xfrm>
            <a:off x="6117359" y="2852729"/>
            <a:ext cx="416361" cy="470228"/>
            <a:chOff x="-17899300" y="2810625"/>
            <a:chExt cx="267825" cy="302475"/>
          </a:xfrm>
        </p:grpSpPr>
        <p:sp>
          <p:nvSpPr>
            <p:cNvPr id="10430" name="Google Shape;10430;p71"/>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1"/>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1"/>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71"/>
          <p:cNvGrpSpPr/>
          <p:nvPr/>
        </p:nvGrpSpPr>
        <p:grpSpPr>
          <a:xfrm>
            <a:off x="2023212" y="3461166"/>
            <a:ext cx="472676" cy="442089"/>
            <a:chOff x="-16066500" y="2060800"/>
            <a:chExt cx="304050" cy="284375"/>
          </a:xfrm>
        </p:grpSpPr>
        <p:sp>
          <p:nvSpPr>
            <p:cNvPr id="10434" name="Google Shape;10434;p71"/>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1"/>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1"/>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1"/>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1"/>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9" name="Google Shape;10439;p71"/>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1"/>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1"/>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2" name="Google Shape;10442;p71"/>
          <p:cNvGrpSpPr/>
          <p:nvPr/>
        </p:nvGrpSpPr>
        <p:grpSpPr>
          <a:xfrm>
            <a:off x="7907919" y="2297751"/>
            <a:ext cx="368362" cy="419314"/>
            <a:chOff x="4995050" y="3245650"/>
            <a:chExt cx="236950" cy="269725"/>
          </a:xfrm>
        </p:grpSpPr>
        <p:sp>
          <p:nvSpPr>
            <p:cNvPr id="10443" name="Google Shape;10443;p71"/>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1"/>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1"/>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6" name="Google Shape;10446;p71"/>
            <p:cNvGrpSpPr/>
            <p:nvPr/>
          </p:nvGrpSpPr>
          <p:grpSpPr>
            <a:xfrm>
              <a:off x="4995050" y="3245650"/>
              <a:ext cx="236950" cy="269725"/>
              <a:chOff x="4995050" y="3245650"/>
              <a:chExt cx="236950" cy="269725"/>
            </a:xfrm>
          </p:grpSpPr>
          <p:sp>
            <p:nvSpPr>
              <p:cNvPr id="10447" name="Google Shape;10447;p71"/>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1"/>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49" name="Google Shape;10449;p71"/>
          <p:cNvGrpSpPr/>
          <p:nvPr/>
        </p:nvGrpSpPr>
        <p:grpSpPr>
          <a:xfrm>
            <a:off x="5507712" y="1689744"/>
            <a:ext cx="483749" cy="481292"/>
            <a:chOff x="4724650" y="2885700"/>
            <a:chExt cx="270750" cy="269375"/>
          </a:xfrm>
        </p:grpSpPr>
        <p:sp>
          <p:nvSpPr>
            <p:cNvPr id="10450" name="Google Shape;10450;p71"/>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1"/>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1"/>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1"/>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1"/>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1"/>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1"/>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71"/>
          <p:cNvGrpSpPr/>
          <p:nvPr/>
        </p:nvGrpSpPr>
        <p:grpSpPr>
          <a:xfrm>
            <a:off x="4374817" y="1683870"/>
            <a:ext cx="389425" cy="467822"/>
            <a:chOff x="4459350" y="2882125"/>
            <a:chExt cx="228375" cy="274350"/>
          </a:xfrm>
        </p:grpSpPr>
        <p:sp>
          <p:nvSpPr>
            <p:cNvPr id="10458" name="Google Shape;10458;p71"/>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1"/>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1"/>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1"/>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1"/>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463" name="Google Shape;10463;p71"/>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464" name="Google Shape;10464;p7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6"/>
          <p:cNvSpPr txBox="1"/>
          <p:nvPr>
            <p:ph type="title"/>
          </p:nvPr>
        </p:nvSpPr>
        <p:spPr>
          <a:xfrm>
            <a:off x="713225" y="1150775"/>
            <a:ext cx="4145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a pitch deck?</a:t>
            </a:r>
            <a:endParaRPr/>
          </a:p>
        </p:txBody>
      </p:sp>
      <p:sp>
        <p:nvSpPr>
          <p:cNvPr id="264" name="Google Shape;264;p36"/>
          <p:cNvSpPr txBox="1"/>
          <p:nvPr>
            <p:ph idx="1" type="subTitle"/>
          </p:nvPr>
        </p:nvSpPr>
        <p:spPr>
          <a:xfrm>
            <a:off x="713225" y="1866025"/>
            <a:ext cx="41457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An overview of the company's mission and the product or service offered</a:t>
            </a:r>
            <a:endParaRPr/>
          </a:p>
          <a:p>
            <a:pPr indent="-304800" lvl="0" marL="457200" rtl="0" algn="l">
              <a:spcBef>
                <a:spcPts val="0"/>
              </a:spcBef>
              <a:spcAft>
                <a:spcPts val="0"/>
              </a:spcAft>
              <a:buSzPts val="1200"/>
              <a:buChar char="●"/>
            </a:pPr>
            <a:r>
              <a:rPr lang="en"/>
              <a:t>Market opportunity</a:t>
            </a:r>
            <a:endParaRPr/>
          </a:p>
          <a:p>
            <a:pPr indent="-304800" lvl="0" marL="457200" rtl="0" algn="l">
              <a:spcBef>
                <a:spcPts val="0"/>
              </a:spcBef>
              <a:spcAft>
                <a:spcPts val="0"/>
              </a:spcAft>
              <a:buSzPts val="1200"/>
              <a:buChar char="●"/>
            </a:pPr>
            <a:r>
              <a:rPr lang="en"/>
              <a:t>Team, financials, etc.</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en"/>
              <a:t>The goal is to garner enough interest from investors so that they are motivated to invest in the business</a:t>
            </a:r>
            <a:endParaRPr/>
          </a:p>
        </p:txBody>
      </p:sp>
      <p:pic>
        <p:nvPicPr>
          <p:cNvPr id="265" name="Google Shape;265;p36"/>
          <p:cNvPicPr preferRelativeResize="0"/>
          <p:nvPr>
            <p:ph idx="2" type="pic"/>
          </p:nvPr>
        </p:nvPicPr>
        <p:blipFill rotWithShape="1">
          <a:blip r:embed="rId3">
            <a:alphaModFix/>
          </a:blip>
          <a:srcRect b="9090" l="27151" r="27146" t="0"/>
          <a:stretch/>
        </p:blipFill>
        <p:spPr>
          <a:xfrm>
            <a:off x="5643775" y="724200"/>
            <a:ext cx="2787000" cy="3695099"/>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68" name="Shape 10468"/>
        <p:cNvGrpSpPr/>
        <p:nvPr/>
      </p:nvGrpSpPr>
      <p:grpSpPr>
        <a:xfrm>
          <a:off x="0" y="0"/>
          <a:ext cx="0" cy="0"/>
          <a:chOff x="0" y="0"/>
          <a:chExt cx="0" cy="0"/>
        </a:xfrm>
      </p:grpSpPr>
      <p:sp>
        <p:nvSpPr>
          <p:cNvPr id="10469" name="Google Shape;10469;p7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470" name="Google Shape;10470;p72"/>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1" name="Google Shape;10471;p72"/>
          <p:cNvGrpSpPr/>
          <p:nvPr/>
        </p:nvGrpSpPr>
        <p:grpSpPr>
          <a:xfrm>
            <a:off x="835580" y="2140412"/>
            <a:ext cx="426462" cy="420796"/>
            <a:chOff x="-6713450" y="2397900"/>
            <a:chExt cx="295375" cy="291450"/>
          </a:xfrm>
        </p:grpSpPr>
        <p:sp>
          <p:nvSpPr>
            <p:cNvPr id="10472" name="Google Shape;10472;p72"/>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2"/>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4" name="Google Shape;10474;p72"/>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5" name="Google Shape;10475;p72"/>
          <p:cNvGrpSpPr/>
          <p:nvPr/>
        </p:nvGrpSpPr>
        <p:grpSpPr>
          <a:xfrm>
            <a:off x="3540341" y="1631401"/>
            <a:ext cx="423069" cy="420507"/>
            <a:chOff x="-4932650" y="2046625"/>
            <a:chExt cx="293025" cy="291250"/>
          </a:xfrm>
        </p:grpSpPr>
        <p:sp>
          <p:nvSpPr>
            <p:cNvPr id="10476" name="Google Shape;10476;p72"/>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2"/>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8" name="Google Shape;10478;p72"/>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9" name="Google Shape;10479;p72"/>
          <p:cNvGrpSpPr/>
          <p:nvPr/>
        </p:nvGrpSpPr>
        <p:grpSpPr>
          <a:xfrm>
            <a:off x="3552272" y="2660957"/>
            <a:ext cx="423069" cy="420796"/>
            <a:chOff x="-4931075" y="2765725"/>
            <a:chExt cx="293025" cy="291450"/>
          </a:xfrm>
        </p:grpSpPr>
        <p:sp>
          <p:nvSpPr>
            <p:cNvPr id="10480" name="Google Shape;10480;p72"/>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2"/>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72"/>
          <p:cNvGrpSpPr/>
          <p:nvPr/>
        </p:nvGrpSpPr>
        <p:grpSpPr>
          <a:xfrm>
            <a:off x="6257840" y="1656289"/>
            <a:ext cx="420796" cy="370732"/>
            <a:chOff x="-3137650" y="2067900"/>
            <a:chExt cx="291450" cy="256775"/>
          </a:xfrm>
        </p:grpSpPr>
        <p:sp>
          <p:nvSpPr>
            <p:cNvPr id="10483" name="Google Shape;10483;p72"/>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2"/>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2"/>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72"/>
          <p:cNvGrpSpPr/>
          <p:nvPr/>
        </p:nvGrpSpPr>
        <p:grpSpPr>
          <a:xfrm>
            <a:off x="6257840" y="2139926"/>
            <a:ext cx="420796" cy="421770"/>
            <a:chOff x="-3137650" y="2408950"/>
            <a:chExt cx="291450" cy="292125"/>
          </a:xfrm>
        </p:grpSpPr>
        <p:sp>
          <p:nvSpPr>
            <p:cNvPr id="10487" name="Google Shape;10487;p72"/>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2"/>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2"/>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2"/>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2"/>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72"/>
          <p:cNvGrpSpPr/>
          <p:nvPr/>
        </p:nvGrpSpPr>
        <p:grpSpPr>
          <a:xfrm>
            <a:off x="6269771" y="2685412"/>
            <a:ext cx="420796" cy="371887"/>
            <a:chOff x="-3137650" y="2787000"/>
            <a:chExt cx="291450" cy="257575"/>
          </a:xfrm>
        </p:grpSpPr>
        <p:sp>
          <p:nvSpPr>
            <p:cNvPr id="10493" name="Google Shape;10493;p72"/>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2"/>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2"/>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2"/>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2"/>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2"/>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2"/>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2"/>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1" name="Google Shape;10501;p72"/>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2"/>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2"/>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4" name="Google Shape;10504;p72"/>
          <p:cNvGrpSpPr/>
          <p:nvPr/>
        </p:nvGrpSpPr>
        <p:grpSpPr>
          <a:xfrm>
            <a:off x="1387948" y="2660397"/>
            <a:ext cx="421914" cy="421914"/>
            <a:chOff x="-6354300" y="2757075"/>
            <a:chExt cx="292225" cy="292225"/>
          </a:xfrm>
        </p:grpSpPr>
        <p:sp>
          <p:nvSpPr>
            <p:cNvPr id="10505" name="Google Shape;10505;p72"/>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2"/>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2"/>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2"/>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72"/>
          <p:cNvGrpSpPr/>
          <p:nvPr/>
        </p:nvGrpSpPr>
        <p:grpSpPr>
          <a:xfrm>
            <a:off x="4081951" y="1629560"/>
            <a:ext cx="424188" cy="424188"/>
            <a:chOff x="-4573475" y="2045850"/>
            <a:chExt cx="293800" cy="293800"/>
          </a:xfrm>
        </p:grpSpPr>
        <p:sp>
          <p:nvSpPr>
            <p:cNvPr id="10510" name="Google Shape;10510;p72"/>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2"/>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2" name="Google Shape;10512;p72"/>
          <p:cNvGrpSpPr/>
          <p:nvPr/>
        </p:nvGrpSpPr>
        <p:grpSpPr>
          <a:xfrm>
            <a:off x="4081374" y="2138699"/>
            <a:ext cx="425343" cy="424225"/>
            <a:chOff x="-4570325" y="2405775"/>
            <a:chExt cx="294600" cy="293825"/>
          </a:xfrm>
        </p:grpSpPr>
        <p:sp>
          <p:nvSpPr>
            <p:cNvPr id="10513" name="Google Shape;10513;p72"/>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2"/>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72"/>
          <p:cNvGrpSpPr/>
          <p:nvPr/>
        </p:nvGrpSpPr>
        <p:grpSpPr>
          <a:xfrm>
            <a:off x="4094442" y="2659838"/>
            <a:ext cx="423069" cy="423033"/>
            <a:chOff x="-4572700" y="2764950"/>
            <a:chExt cx="293025" cy="293000"/>
          </a:xfrm>
        </p:grpSpPr>
        <p:sp>
          <p:nvSpPr>
            <p:cNvPr id="10516" name="Google Shape;10516;p72"/>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2"/>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2"/>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2"/>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2"/>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72"/>
          <p:cNvGrpSpPr/>
          <p:nvPr/>
        </p:nvGrpSpPr>
        <p:grpSpPr>
          <a:xfrm>
            <a:off x="6813205" y="1631239"/>
            <a:ext cx="414840" cy="420832"/>
            <a:chOff x="-2777700" y="2049775"/>
            <a:chExt cx="287325" cy="291475"/>
          </a:xfrm>
        </p:grpSpPr>
        <p:sp>
          <p:nvSpPr>
            <p:cNvPr id="10522" name="Google Shape;10522;p72"/>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2"/>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2"/>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72"/>
          <p:cNvGrpSpPr/>
          <p:nvPr/>
        </p:nvGrpSpPr>
        <p:grpSpPr>
          <a:xfrm>
            <a:off x="6809667" y="2140431"/>
            <a:ext cx="421914" cy="420759"/>
            <a:chOff x="-2571737" y="2403625"/>
            <a:chExt cx="292225" cy="291425"/>
          </a:xfrm>
        </p:grpSpPr>
        <p:sp>
          <p:nvSpPr>
            <p:cNvPr id="10526" name="Google Shape;10526;p72"/>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2"/>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2"/>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2"/>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2"/>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2"/>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2"/>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72"/>
          <p:cNvGrpSpPr/>
          <p:nvPr/>
        </p:nvGrpSpPr>
        <p:grpSpPr>
          <a:xfrm>
            <a:off x="6809667" y="2661534"/>
            <a:ext cx="421914" cy="419640"/>
            <a:chOff x="-2571737" y="2764550"/>
            <a:chExt cx="292225" cy="290650"/>
          </a:xfrm>
        </p:grpSpPr>
        <p:sp>
          <p:nvSpPr>
            <p:cNvPr id="10534" name="Google Shape;10534;p72"/>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2"/>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2"/>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72"/>
          <p:cNvGrpSpPr/>
          <p:nvPr/>
        </p:nvGrpSpPr>
        <p:grpSpPr>
          <a:xfrm>
            <a:off x="3009168" y="3230538"/>
            <a:ext cx="421914" cy="423864"/>
            <a:chOff x="-1333975" y="2365850"/>
            <a:chExt cx="292225" cy="293575"/>
          </a:xfrm>
        </p:grpSpPr>
        <p:sp>
          <p:nvSpPr>
            <p:cNvPr id="10538" name="Google Shape;10538;p72"/>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2"/>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2"/>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2"/>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2"/>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2"/>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2"/>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2"/>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72"/>
          <p:cNvGrpSpPr/>
          <p:nvPr/>
        </p:nvGrpSpPr>
        <p:grpSpPr>
          <a:xfrm>
            <a:off x="1942643" y="2660397"/>
            <a:ext cx="398020" cy="421914"/>
            <a:chOff x="-5995925" y="2757850"/>
            <a:chExt cx="275675" cy="292225"/>
          </a:xfrm>
        </p:grpSpPr>
        <p:sp>
          <p:nvSpPr>
            <p:cNvPr id="10547" name="Google Shape;10547;p72"/>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2"/>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2"/>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2"/>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2"/>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2"/>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2"/>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2"/>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2"/>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72"/>
          <p:cNvGrpSpPr/>
          <p:nvPr/>
        </p:nvGrpSpPr>
        <p:grpSpPr>
          <a:xfrm>
            <a:off x="4622930" y="1631816"/>
            <a:ext cx="421951" cy="419677"/>
            <a:chOff x="-4211975" y="2046625"/>
            <a:chExt cx="292250" cy="290675"/>
          </a:xfrm>
        </p:grpSpPr>
        <p:sp>
          <p:nvSpPr>
            <p:cNvPr id="10557" name="Google Shape;10557;p72"/>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2"/>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72"/>
          <p:cNvGrpSpPr/>
          <p:nvPr/>
        </p:nvGrpSpPr>
        <p:grpSpPr>
          <a:xfrm>
            <a:off x="4672976" y="2138699"/>
            <a:ext cx="321859" cy="424225"/>
            <a:chOff x="-4178875" y="2405775"/>
            <a:chExt cx="222925" cy="293825"/>
          </a:xfrm>
        </p:grpSpPr>
        <p:sp>
          <p:nvSpPr>
            <p:cNvPr id="10560" name="Google Shape;10560;p72"/>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2"/>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2"/>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72"/>
          <p:cNvGrpSpPr/>
          <p:nvPr/>
        </p:nvGrpSpPr>
        <p:grpSpPr>
          <a:xfrm>
            <a:off x="4635439" y="2673483"/>
            <a:ext cx="420796" cy="395746"/>
            <a:chOff x="-4211975" y="2783850"/>
            <a:chExt cx="291450" cy="274100"/>
          </a:xfrm>
        </p:grpSpPr>
        <p:sp>
          <p:nvSpPr>
            <p:cNvPr id="10564" name="Google Shape;10564;p72"/>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2"/>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2"/>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7" name="Google Shape;10567;p72"/>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8" name="Google Shape;10568;p72"/>
          <p:cNvGrpSpPr/>
          <p:nvPr/>
        </p:nvGrpSpPr>
        <p:grpSpPr>
          <a:xfrm>
            <a:off x="7340368" y="2140413"/>
            <a:ext cx="420796" cy="420796"/>
            <a:chOff x="-2419325" y="2408150"/>
            <a:chExt cx="291450" cy="291450"/>
          </a:xfrm>
        </p:grpSpPr>
        <p:sp>
          <p:nvSpPr>
            <p:cNvPr id="10569" name="Google Shape;10569;p72"/>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2"/>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2"/>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2"/>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2"/>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2"/>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2"/>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6" name="Google Shape;10576;p72"/>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7" name="Google Shape;10577;p72"/>
          <p:cNvGrpSpPr/>
          <p:nvPr/>
        </p:nvGrpSpPr>
        <p:grpSpPr>
          <a:xfrm>
            <a:off x="4661893" y="3231514"/>
            <a:ext cx="420796" cy="421914"/>
            <a:chOff x="-1333200" y="2770450"/>
            <a:chExt cx="291450" cy="292225"/>
          </a:xfrm>
        </p:grpSpPr>
        <p:sp>
          <p:nvSpPr>
            <p:cNvPr id="10578" name="Google Shape;10578;p72"/>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2"/>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0" name="Google Shape;10580;p72"/>
          <p:cNvGrpSpPr/>
          <p:nvPr/>
        </p:nvGrpSpPr>
        <p:grpSpPr>
          <a:xfrm>
            <a:off x="2458506" y="1631256"/>
            <a:ext cx="423069" cy="420796"/>
            <a:chOff x="-5635200" y="2037975"/>
            <a:chExt cx="293025" cy="291450"/>
          </a:xfrm>
        </p:grpSpPr>
        <p:sp>
          <p:nvSpPr>
            <p:cNvPr id="10581" name="Google Shape;10581;p72"/>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2"/>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72"/>
          <p:cNvGrpSpPr/>
          <p:nvPr/>
        </p:nvGrpSpPr>
        <p:grpSpPr>
          <a:xfrm>
            <a:off x="2456792" y="2140412"/>
            <a:ext cx="426499" cy="420796"/>
            <a:chOff x="-5637575" y="2397900"/>
            <a:chExt cx="295400" cy="291450"/>
          </a:xfrm>
        </p:grpSpPr>
        <p:sp>
          <p:nvSpPr>
            <p:cNvPr id="10584" name="Google Shape;10584;p72"/>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2"/>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2"/>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2"/>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8" name="Google Shape;10588;p72"/>
          <p:cNvGrpSpPr/>
          <p:nvPr/>
        </p:nvGrpSpPr>
        <p:grpSpPr>
          <a:xfrm>
            <a:off x="2470455" y="2660397"/>
            <a:ext cx="423033" cy="421914"/>
            <a:chOff x="-5635975" y="2757075"/>
            <a:chExt cx="293000" cy="292225"/>
          </a:xfrm>
        </p:grpSpPr>
        <p:sp>
          <p:nvSpPr>
            <p:cNvPr id="10589" name="Google Shape;10589;p72"/>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2"/>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72"/>
          <p:cNvGrpSpPr/>
          <p:nvPr/>
        </p:nvGrpSpPr>
        <p:grpSpPr>
          <a:xfrm>
            <a:off x="5154391" y="1631256"/>
            <a:ext cx="423069" cy="420796"/>
            <a:chOff x="-3854375" y="2046625"/>
            <a:chExt cx="293025" cy="291450"/>
          </a:xfrm>
        </p:grpSpPr>
        <p:sp>
          <p:nvSpPr>
            <p:cNvPr id="10592" name="Google Shape;10592;p72"/>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2"/>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72"/>
          <p:cNvGrpSpPr/>
          <p:nvPr/>
        </p:nvGrpSpPr>
        <p:grpSpPr>
          <a:xfrm>
            <a:off x="5153254" y="2138717"/>
            <a:ext cx="425343" cy="424188"/>
            <a:chOff x="-3854375" y="2405000"/>
            <a:chExt cx="294600" cy="293800"/>
          </a:xfrm>
        </p:grpSpPr>
        <p:sp>
          <p:nvSpPr>
            <p:cNvPr id="10595" name="Google Shape;10595;p72"/>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2"/>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72"/>
          <p:cNvGrpSpPr/>
          <p:nvPr/>
        </p:nvGrpSpPr>
        <p:grpSpPr>
          <a:xfrm>
            <a:off x="5167459" y="2659838"/>
            <a:ext cx="420796" cy="423033"/>
            <a:chOff x="-3852025" y="2764950"/>
            <a:chExt cx="291450" cy="293000"/>
          </a:xfrm>
        </p:grpSpPr>
        <p:sp>
          <p:nvSpPr>
            <p:cNvPr id="10598" name="Google Shape;10598;p72"/>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2"/>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0" name="Google Shape;10600;p72"/>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2"/>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2" name="Google Shape;10602;p72"/>
          <p:cNvGrpSpPr/>
          <p:nvPr/>
        </p:nvGrpSpPr>
        <p:grpSpPr>
          <a:xfrm>
            <a:off x="7890048" y="2660398"/>
            <a:ext cx="420796" cy="421914"/>
            <a:chOff x="-2060175" y="2768875"/>
            <a:chExt cx="291450" cy="292225"/>
          </a:xfrm>
        </p:grpSpPr>
        <p:sp>
          <p:nvSpPr>
            <p:cNvPr id="10603" name="Google Shape;10603;p72"/>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2"/>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5" name="Google Shape;10605;p72"/>
          <p:cNvGrpSpPr/>
          <p:nvPr/>
        </p:nvGrpSpPr>
        <p:grpSpPr>
          <a:xfrm>
            <a:off x="1903657" y="3232071"/>
            <a:ext cx="421914" cy="420796"/>
            <a:chOff x="-937025" y="2064750"/>
            <a:chExt cx="292225" cy="291450"/>
          </a:xfrm>
        </p:grpSpPr>
        <p:sp>
          <p:nvSpPr>
            <p:cNvPr id="10606" name="Google Shape;10606;p72"/>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2"/>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2"/>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72"/>
          <p:cNvGrpSpPr/>
          <p:nvPr/>
        </p:nvGrpSpPr>
        <p:grpSpPr>
          <a:xfrm>
            <a:off x="3006820" y="1630697"/>
            <a:ext cx="421951" cy="421914"/>
            <a:chOff x="-5276050" y="2037975"/>
            <a:chExt cx="292250" cy="292225"/>
          </a:xfrm>
        </p:grpSpPr>
        <p:sp>
          <p:nvSpPr>
            <p:cNvPr id="10610" name="Google Shape;10610;p72"/>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2"/>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2"/>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3" name="Google Shape;10613;p72"/>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2"/>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5" name="Google Shape;10615;p72"/>
          <p:cNvGrpSpPr/>
          <p:nvPr/>
        </p:nvGrpSpPr>
        <p:grpSpPr>
          <a:xfrm>
            <a:off x="5765634" y="1631256"/>
            <a:ext cx="324133" cy="420796"/>
            <a:chOff x="-3462150" y="2046625"/>
            <a:chExt cx="224500" cy="291450"/>
          </a:xfrm>
        </p:grpSpPr>
        <p:sp>
          <p:nvSpPr>
            <p:cNvPr id="10616" name="Google Shape;10616;p72"/>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2"/>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2"/>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2"/>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2"/>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2"/>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2"/>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72"/>
          <p:cNvGrpSpPr/>
          <p:nvPr/>
        </p:nvGrpSpPr>
        <p:grpSpPr>
          <a:xfrm>
            <a:off x="5741197" y="2139276"/>
            <a:ext cx="373006" cy="423069"/>
            <a:chOff x="-3478675" y="2405775"/>
            <a:chExt cx="258350" cy="293025"/>
          </a:xfrm>
        </p:grpSpPr>
        <p:sp>
          <p:nvSpPr>
            <p:cNvPr id="10624" name="Google Shape;10624;p72"/>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2"/>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2"/>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2"/>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72"/>
          <p:cNvGrpSpPr/>
          <p:nvPr/>
        </p:nvGrpSpPr>
        <p:grpSpPr>
          <a:xfrm>
            <a:off x="5803715" y="2660398"/>
            <a:ext cx="271831" cy="421914"/>
            <a:chOff x="-3443250" y="2765725"/>
            <a:chExt cx="188275" cy="292225"/>
          </a:xfrm>
        </p:grpSpPr>
        <p:sp>
          <p:nvSpPr>
            <p:cNvPr id="10629" name="Google Shape;10629;p72"/>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2"/>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2"/>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2"/>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72"/>
          <p:cNvGrpSpPr/>
          <p:nvPr/>
        </p:nvGrpSpPr>
        <p:grpSpPr>
          <a:xfrm>
            <a:off x="832612" y="3230934"/>
            <a:ext cx="371887" cy="423069"/>
            <a:chOff x="-1684475" y="2049000"/>
            <a:chExt cx="257575" cy="293025"/>
          </a:xfrm>
        </p:grpSpPr>
        <p:sp>
          <p:nvSpPr>
            <p:cNvPr id="10634" name="Google Shape;10634;p72"/>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2"/>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2"/>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2"/>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8" name="Google Shape;10638;p72"/>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9" name="Google Shape;10639;p72"/>
          <p:cNvGrpSpPr/>
          <p:nvPr/>
        </p:nvGrpSpPr>
        <p:grpSpPr>
          <a:xfrm>
            <a:off x="4122504" y="3231514"/>
            <a:ext cx="420796" cy="421914"/>
            <a:chOff x="-1700225" y="2768875"/>
            <a:chExt cx="291450" cy="292225"/>
          </a:xfrm>
        </p:grpSpPr>
        <p:sp>
          <p:nvSpPr>
            <p:cNvPr id="10640" name="Google Shape;10640;p72"/>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2"/>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2"/>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2"/>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2"/>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2"/>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72"/>
          <p:cNvGrpSpPr/>
          <p:nvPr/>
        </p:nvGrpSpPr>
        <p:grpSpPr>
          <a:xfrm>
            <a:off x="3590852" y="3230935"/>
            <a:ext cx="371887" cy="423069"/>
            <a:chOff x="-919700" y="2420750"/>
            <a:chExt cx="257575" cy="293025"/>
          </a:xfrm>
        </p:grpSpPr>
        <p:sp>
          <p:nvSpPr>
            <p:cNvPr id="10647" name="Google Shape;10647;p72"/>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2"/>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2"/>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72"/>
          <p:cNvGrpSpPr/>
          <p:nvPr/>
        </p:nvGrpSpPr>
        <p:grpSpPr>
          <a:xfrm>
            <a:off x="1926044" y="1645950"/>
            <a:ext cx="409531" cy="410617"/>
            <a:chOff x="6679825" y="2693700"/>
            <a:chExt cx="257875" cy="258575"/>
          </a:xfrm>
        </p:grpSpPr>
        <p:sp>
          <p:nvSpPr>
            <p:cNvPr id="10651" name="Google Shape;10651;p72"/>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2"/>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72"/>
          <p:cNvGrpSpPr/>
          <p:nvPr/>
        </p:nvGrpSpPr>
        <p:grpSpPr>
          <a:xfrm>
            <a:off x="1915618" y="2142110"/>
            <a:ext cx="420531" cy="417262"/>
            <a:chOff x="6790450" y="3119050"/>
            <a:chExt cx="262750" cy="260675"/>
          </a:xfrm>
        </p:grpSpPr>
        <p:sp>
          <p:nvSpPr>
            <p:cNvPr id="10654" name="Google Shape;10654;p72"/>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2"/>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6" name="Google Shape;10656;p72"/>
          <p:cNvGrpSpPr/>
          <p:nvPr/>
        </p:nvGrpSpPr>
        <p:grpSpPr>
          <a:xfrm>
            <a:off x="6542730" y="3755436"/>
            <a:ext cx="358093" cy="407391"/>
            <a:chOff x="7660859" y="2571753"/>
            <a:chExt cx="366561" cy="417024"/>
          </a:xfrm>
        </p:grpSpPr>
        <p:sp>
          <p:nvSpPr>
            <p:cNvPr id="10657" name="Google Shape;10657;p72"/>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2"/>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2"/>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72"/>
          <p:cNvGrpSpPr/>
          <p:nvPr/>
        </p:nvGrpSpPr>
        <p:grpSpPr>
          <a:xfrm>
            <a:off x="4077412" y="3755436"/>
            <a:ext cx="407391" cy="407391"/>
            <a:chOff x="5566722" y="2571753"/>
            <a:chExt cx="417024" cy="417024"/>
          </a:xfrm>
        </p:grpSpPr>
        <p:sp>
          <p:nvSpPr>
            <p:cNvPr id="10661" name="Google Shape;10661;p72"/>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2"/>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72"/>
          <p:cNvGrpSpPr/>
          <p:nvPr/>
        </p:nvGrpSpPr>
        <p:grpSpPr>
          <a:xfrm>
            <a:off x="4693744" y="3857692"/>
            <a:ext cx="407381" cy="202880"/>
            <a:chOff x="6090251" y="2676413"/>
            <a:chExt cx="417014" cy="207677"/>
          </a:xfrm>
        </p:grpSpPr>
        <p:sp>
          <p:nvSpPr>
            <p:cNvPr id="10664" name="Google Shape;10664;p72"/>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2"/>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2"/>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2"/>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72"/>
          <p:cNvGrpSpPr/>
          <p:nvPr/>
        </p:nvGrpSpPr>
        <p:grpSpPr>
          <a:xfrm>
            <a:off x="5926398" y="3755436"/>
            <a:ext cx="407391" cy="407391"/>
            <a:chOff x="7137330" y="2571753"/>
            <a:chExt cx="417024" cy="417024"/>
          </a:xfrm>
        </p:grpSpPr>
        <p:sp>
          <p:nvSpPr>
            <p:cNvPr id="10669" name="Google Shape;10669;p72"/>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2"/>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2"/>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72"/>
          <p:cNvGrpSpPr/>
          <p:nvPr/>
        </p:nvGrpSpPr>
        <p:grpSpPr>
          <a:xfrm>
            <a:off x="5310066" y="3755436"/>
            <a:ext cx="407391" cy="407391"/>
            <a:chOff x="6613801" y="2571753"/>
            <a:chExt cx="417024" cy="417024"/>
          </a:xfrm>
        </p:grpSpPr>
        <p:sp>
          <p:nvSpPr>
            <p:cNvPr id="10673" name="Google Shape;10673;p72"/>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2"/>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2"/>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2"/>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2"/>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72"/>
          <p:cNvGrpSpPr/>
          <p:nvPr/>
        </p:nvGrpSpPr>
        <p:grpSpPr>
          <a:xfrm>
            <a:off x="7896740" y="3238780"/>
            <a:ext cx="407411" cy="407411"/>
            <a:chOff x="2964567" y="2571753"/>
            <a:chExt cx="417045" cy="417045"/>
          </a:xfrm>
        </p:grpSpPr>
        <p:sp>
          <p:nvSpPr>
            <p:cNvPr id="10679" name="Google Shape;10679;p72"/>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2"/>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72"/>
          <p:cNvGrpSpPr/>
          <p:nvPr/>
        </p:nvGrpSpPr>
        <p:grpSpPr>
          <a:xfrm>
            <a:off x="1612062" y="3815897"/>
            <a:ext cx="407391" cy="286470"/>
            <a:chOff x="3476576" y="2633631"/>
            <a:chExt cx="417024" cy="293244"/>
          </a:xfrm>
        </p:grpSpPr>
        <p:sp>
          <p:nvSpPr>
            <p:cNvPr id="10682" name="Google Shape;10682;p72"/>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2"/>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72"/>
          <p:cNvGrpSpPr/>
          <p:nvPr/>
        </p:nvGrpSpPr>
        <p:grpSpPr>
          <a:xfrm>
            <a:off x="2228394" y="3755508"/>
            <a:ext cx="407411" cy="407248"/>
            <a:chOff x="3988564" y="2571836"/>
            <a:chExt cx="417045" cy="416878"/>
          </a:xfrm>
        </p:grpSpPr>
        <p:sp>
          <p:nvSpPr>
            <p:cNvPr id="10685" name="Google Shape;10685;p72"/>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2"/>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72"/>
          <p:cNvGrpSpPr/>
          <p:nvPr/>
        </p:nvGrpSpPr>
        <p:grpSpPr>
          <a:xfrm>
            <a:off x="2844747" y="3755436"/>
            <a:ext cx="407391" cy="407391"/>
            <a:chOff x="4500573" y="2571753"/>
            <a:chExt cx="417024" cy="417024"/>
          </a:xfrm>
        </p:grpSpPr>
        <p:sp>
          <p:nvSpPr>
            <p:cNvPr id="10688" name="Google Shape;10688;p72"/>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2"/>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72"/>
          <p:cNvGrpSpPr/>
          <p:nvPr/>
        </p:nvGrpSpPr>
        <p:grpSpPr>
          <a:xfrm>
            <a:off x="3461079" y="3755436"/>
            <a:ext cx="407391" cy="407391"/>
            <a:chOff x="5012603" y="2571753"/>
            <a:chExt cx="417024" cy="417024"/>
          </a:xfrm>
        </p:grpSpPr>
        <p:sp>
          <p:nvSpPr>
            <p:cNvPr id="10691" name="Google Shape;10691;p72"/>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2"/>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3" name="Google Shape;10693;p72"/>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4" name="Google Shape;10694;p72"/>
          <p:cNvGrpSpPr/>
          <p:nvPr/>
        </p:nvGrpSpPr>
        <p:grpSpPr>
          <a:xfrm>
            <a:off x="5721826" y="3238790"/>
            <a:ext cx="407432" cy="407391"/>
            <a:chOff x="812101" y="2571761"/>
            <a:chExt cx="417066" cy="417024"/>
          </a:xfrm>
        </p:grpSpPr>
        <p:sp>
          <p:nvSpPr>
            <p:cNvPr id="10695" name="Google Shape;10695;p72"/>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2"/>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2"/>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2"/>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72"/>
          <p:cNvGrpSpPr/>
          <p:nvPr/>
        </p:nvGrpSpPr>
        <p:grpSpPr>
          <a:xfrm>
            <a:off x="6242420" y="3238790"/>
            <a:ext cx="407391" cy="407391"/>
            <a:chOff x="1323129" y="2571761"/>
            <a:chExt cx="417024" cy="417024"/>
          </a:xfrm>
        </p:grpSpPr>
        <p:sp>
          <p:nvSpPr>
            <p:cNvPr id="10700" name="Google Shape;10700;p72"/>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2"/>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2"/>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2"/>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4" name="Google Shape;10704;p72"/>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5" name="Google Shape;10705;p72"/>
          <p:cNvGrpSpPr/>
          <p:nvPr/>
        </p:nvGrpSpPr>
        <p:grpSpPr>
          <a:xfrm>
            <a:off x="7378895" y="3238843"/>
            <a:ext cx="408023" cy="407411"/>
            <a:chOff x="2344476" y="2571761"/>
            <a:chExt cx="417671" cy="417045"/>
          </a:xfrm>
        </p:grpSpPr>
        <p:sp>
          <p:nvSpPr>
            <p:cNvPr id="10706" name="Google Shape;10706;p72"/>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2"/>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72"/>
          <p:cNvGrpSpPr/>
          <p:nvPr/>
        </p:nvGrpSpPr>
        <p:grpSpPr>
          <a:xfrm>
            <a:off x="7109755" y="3759535"/>
            <a:ext cx="399178" cy="399178"/>
            <a:chOff x="2038375" y="3798025"/>
            <a:chExt cx="841792" cy="841792"/>
          </a:xfrm>
        </p:grpSpPr>
        <p:sp>
          <p:nvSpPr>
            <p:cNvPr id="10709" name="Google Shape;10709;p72"/>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2"/>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14" name="Shape 10714"/>
        <p:cNvGrpSpPr/>
        <p:nvPr/>
      </p:nvGrpSpPr>
      <p:grpSpPr>
        <a:xfrm>
          <a:off x="0" y="0"/>
          <a:ext cx="0" cy="0"/>
          <a:chOff x="0" y="0"/>
          <a:chExt cx="0" cy="0"/>
        </a:xfrm>
      </p:grpSpPr>
      <p:pic>
        <p:nvPicPr>
          <p:cNvPr id="10715" name="Google Shape;10715;p7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7"/>
          <p:cNvSpPr txBox="1"/>
          <p:nvPr>
            <p:ph type="title"/>
          </p:nvPr>
        </p:nvSpPr>
        <p:spPr>
          <a:xfrm>
            <a:off x="1094225" y="2233825"/>
            <a:ext cx="4983000" cy="172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r>
              <a:rPr lang="en"/>
              <a:t> to brand key</a:t>
            </a:r>
            <a:endParaRPr/>
          </a:p>
        </p:txBody>
      </p:sp>
      <p:sp>
        <p:nvSpPr>
          <p:cNvPr id="271" name="Google Shape;271;p37"/>
          <p:cNvSpPr txBox="1"/>
          <p:nvPr>
            <p:ph idx="2" type="title"/>
          </p:nvPr>
        </p:nvSpPr>
        <p:spPr>
          <a:xfrm>
            <a:off x="1094225" y="752425"/>
            <a:ext cx="1194000" cy="87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72" name="Google Shape;272;p37"/>
          <p:cNvSpPr txBox="1"/>
          <p:nvPr/>
        </p:nvSpPr>
        <p:spPr>
          <a:xfrm>
            <a:off x="713225" y="4604000"/>
            <a:ext cx="1731900" cy="341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Roboto"/>
                <a:ea typeface="Roboto"/>
                <a:cs typeface="Roboto"/>
                <a:sym typeface="Roboto"/>
              </a:rPr>
              <a:t>Company X</a:t>
            </a:r>
            <a:endParaRPr>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8"/>
          <p:cNvSpPr txBox="1"/>
          <p:nvPr>
            <p:ph idx="4" type="subTitle"/>
          </p:nvPr>
        </p:nvSpPr>
        <p:spPr>
          <a:xfrm>
            <a:off x="2190525" y="2983175"/>
            <a:ext cx="6081300" cy="4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idea</a:t>
            </a:r>
            <a:endParaRPr/>
          </a:p>
        </p:txBody>
      </p:sp>
      <p:sp>
        <p:nvSpPr>
          <p:cNvPr id="278" name="Google Shape;278;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79" name="Google Shape;279;p38"/>
          <p:cNvSpPr txBox="1"/>
          <p:nvPr>
            <p:ph idx="1" type="subTitle"/>
          </p:nvPr>
        </p:nvSpPr>
        <p:spPr>
          <a:xfrm>
            <a:off x="2190525" y="3358475"/>
            <a:ext cx="6081300" cy="7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280" name="Google Shape;280;p38"/>
          <p:cNvSpPr txBox="1"/>
          <p:nvPr>
            <p:ph idx="2" type="subTitle"/>
          </p:nvPr>
        </p:nvSpPr>
        <p:spPr>
          <a:xfrm>
            <a:off x="2190525" y="1881775"/>
            <a:ext cx="6081300" cy="7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281" name="Google Shape;281;p38"/>
          <p:cNvSpPr txBox="1"/>
          <p:nvPr>
            <p:ph idx="3" type="subTitle"/>
          </p:nvPr>
        </p:nvSpPr>
        <p:spPr>
          <a:xfrm>
            <a:off x="2190525" y="1506475"/>
            <a:ext cx="6081300" cy="43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282" name="Google Shape;282;p38"/>
          <p:cNvSpPr/>
          <p:nvPr/>
        </p:nvSpPr>
        <p:spPr>
          <a:xfrm>
            <a:off x="855565" y="3334028"/>
            <a:ext cx="436815" cy="436794"/>
          </a:xfrm>
          <a:custGeom>
            <a:rect b="b" l="l" r="r" t="t"/>
            <a:pathLst>
              <a:path extrusionOk="0" h="554659" w="554686">
                <a:moveTo>
                  <a:pt x="375909" y="0"/>
                </a:moveTo>
                <a:cubicBezTo>
                  <a:pt x="277328" y="0"/>
                  <a:pt x="197132" y="80200"/>
                  <a:pt x="197132" y="178769"/>
                </a:cubicBezTo>
                <a:cubicBezTo>
                  <a:pt x="197132" y="222216"/>
                  <a:pt x="212716" y="262087"/>
                  <a:pt x="238587" y="293100"/>
                </a:cubicBezTo>
                <a:lnTo>
                  <a:pt x="185752" y="345933"/>
                </a:lnTo>
                <a:lnTo>
                  <a:pt x="162766" y="322949"/>
                </a:lnTo>
                <a:lnTo>
                  <a:pt x="0" y="485707"/>
                </a:lnTo>
                <a:lnTo>
                  <a:pt x="68956" y="554660"/>
                </a:lnTo>
                <a:lnTo>
                  <a:pt x="231722" y="391901"/>
                </a:lnTo>
                <a:lnTo>
                  <a:pt x="208737" y="368917"/>
                </a:lnTo>
                <a:lnTo>
                  <a:pt x="261573" y="316084"/>
                </a:lnTo>
                <a:cubicBezTo>
                  <a:pt x="292587" y="341946"/>
                  <a:pt x="332460" y="357538"/>
                  <a:pt x="375909" y="357538"/>
                </a:cubicBezTo>
                <a:cubicBezTo>
                  <a:pt x="474491" y="357538"/>
                  <a:pt x="554687" y="277338"/>
                  <a:pt x="554687" y="178769"/>
                </a:cubicBezTo>
                <a:cubicBezTo>
                  <a:pt x="554687" y="80200"/>
                  <a:pt x="474483" y="0"/>
                  <a:pt x="375909" y="0"/>
                </a:cubicBezTo>
                <a:close/>
                <a:moveTo>
                  <a:pt x="68948" y="508699"/>
                </a:moveTo>
                <a:lnTo>
                  <a:pt x="45963" y="485715"/>
                </a:lnTo>
                <a:lnTo>
                  <a:pt x="162759" y="368925"/>
                </a:lnTo>
                <a:lnTo>
                  <a:pt x="185744" y="391909"/>
                </a:lnTo>
                <a:lnTo>
                  <a:pt x="68948" y="508699"/>
                </a:lnTo>
                <a:close/>
                <a:moveTo>
                  <a:pt x="375909" y="325020"/>
                </a:moveTo>
                <a:cubicBezTo>
                  <a:pt x="325300" y="325020"/>
                  <a:pt x="280617" y="299174"/>
                  <a:pt x="254343" y="260000"/>
                </a:cubicBezTo>
                <a:lnTo>
                  <a:pt x="497468" y="260000"/>
                </a:lnTo>
                <a:cubicBezTo>
                  <a:pt x="471202" y="299166"/>
                  <a:pt x="426519" y="325020"/>
                  <a:pt x="375909" y="325020"/>
                </a:cubicBezTo>
                <a:close/>
                <a:moveTo>
                  <a:pt x="424665" y="182578"/>
                </a:moveTo>
                <a:lnTo>
                  <a:pt x="447123" y="227499"/>
                </a:lnTo>
                <a:lnTo>
                  <a:pt x="402199" y="227499"/>
                </a:lnTo>
                <a:lnTo>
                  <a:pt x="424665" y="182578"/>
                </a:lnTo>
                <a:close/>
                <a:moveTo>
                  <a:pt x="365864" y="227499"/>
                </a:moveTo>
                <a:lnTo>
                  <a:pt x="304688" y="227499"/>
                </a:lnTo>
                <a:lnTo>
                  <a:pt x="343398" y="150076"/>
                </a:lnTo>
                <a:lnTo>
                  <a:pt x="373985" y="211248"/>
                </a:lnTo>
                <a:lnTo>
                  <a:pt x="365864" y="227499"/>
                </a:lnTo>
                <a:close/>
                <a:moveTo>
                  <a:pt x="498748" y="258084"/>
                </a:moveTo>
                <a:lnTo>
                  <a:pt x="424665" y="109925"/>
                </a:lnTo>
                <a:lnTo>
                  <a:pt x="392161" y="174929"/>
                </a:lnTo>
                <a:lnTo>
                  <a:pt x="343406" y="77415"/>
                </a:lnTo>
                <a:lnTo>
                  <a:pt x="253070" y="258084"/>
                </a:lnTo>
                <a:cubicBezTo>
                  <a:pt x="238254" y="235217"/>
                  <a:pt x="229643" y="207982"/>
                  <a:pt x="229643" y="178769"/>
                </a:cubicBezTo>
                <a:cubicBezTo>
                  <a:pt x="229643" y="98119"/>
                  <a:pt x="295263" y="32502"/>
                  <a:pt x="375917" y="32502"/>
                </a:cubicBezTo>
                <a:cubicBezTo>
                  <a:pt x="456571" y="32502"/>
                  <a:pt x="522191" y="98119"/>
                  <a:pt x="522191" y="178769"/>
                </a:cubicBezTo>
                <a:cubicBezTo>
                  <a:pt x="522183" y="207982"/>
                  <a:pt x="513565" y="235225"/>
                  <a:pt x="498748" y="2580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38"/>
          <p:cNvSpPr/>
          <p:nvPr/>
        </p:nvSpPr>
        <p:spPr>
          <a:xfrm>
            <a:off x="933201" y="1857327"/>
            <a:ext cx="281544" cy="436794"/>
          </a:xfrm>
          <a:custGeom>
            <a:rect b="b" l="l" r="r" t="t"/>
            <a:pathLst>
              <a:path extrusionOk="0" h="554659" w="357516">
                <a:moveTo>
                  <a:pt x="292509" y="81247"/>
                </a:moveTo>
                <a:cubicBezTo>
                  <a:pt x="292509" y="36443"/>
                  <a:pt x="256057" y="0"/>
                  <a:pt x="211258" y="0"/>
                </a:cubicBezTo>
                <a:cubicBezTo>
                  <a:pt x="169306" y="0"/>
                  <a:pt x="134684" y="31951"/>
                  <a:pt x="130449" y="72792"/>
                </a:cubicBezTo>
                <a:lnTo>
                  <a:pt x="0" y="170624"/>
                </a:lnTo>
                <a:lnTo>
                  <a:pt x="0" y="489663"/>
                </a:lnTo>
                <a:lnTo>
                  <a:pt x="65000" y="489663"/>
                </a:lnTo>
                <a:lnTo>
                  <a:pt x="65000" y="554660"/>
                </a:lnTo>
                <a:lnTo>
                  <a:pt x="357516" y="554660"/>
                </a:lnTo>
                <a:lnTo>
                  <a:pt x="357516" y="219369"/>
                </a:lnTo>
                <a:lnTo>
                  <a:pt x="292517" y="170616"/>
                </a:lnTo>
                <a:lnTo>
                  <a:pt x="292517" y="81247"/>
                </a:lnTo>
                <a:close/>
                <a:moveTo>
                  <a:pt x="129999" y="113749"/>
                </a:moveTo>
                <a:lnTo>
                  <a:pt x="129999" y="162502"/>
                </a:lnTo>
                <a:lnTo>
                  <a:pt x="162503" y="162502"/>
                </a:lnTo>
                <a:lnTo>
                  <a:pt x="162503" y="113749"/>
                </a:lnTo>
                <a:lnTo>
                  <a:pt x="260006" y="186875"/>
                </a:lnTo>
                <a:lnTo>
                  <a:pt x="260006" y="370996"/>
                </a:lnTo>
                <a:lnTo>
                  <a:pt x="195006" y="240996"/>
                </a:lnTo>
                <a:lnTo>
                  <a:pt x="162503" y="305992"/>
                </a:lnTo>
                <a:lnTo>
                  <a:pt x="113747" y="208494"/>
                </a:lnTo>
                <a:lnTo>
                  <a:pt x="32496" y="370996"/>
                </a:lnTo>
                <a:lnTo>
                  <a:pt x="32496" y="186875"/>
                </a:lnTo>
                <a:lnTo>
                  <a:pt x="129999" y="113749"/>
                </a:lnTo>
                <a:close/>
                <a:moveTo>
                  <a:pt x="136205" y="358585"/>
                </a:moveTo>
                <a:lnTo>
                  <a:pt x="75038" y="358585"/>
                </a:lnTo>
                <a:lnTo>
                  <a:pt x="113747" y="281169"/>
                </a:lnTo>
                <a:lnTo>
                  <a:pt x="144335" y="342334"/>
                </a:lnTo>
                <a:lnTo>
                  <a:pt x="136205" y="358585"/>
                </a:lnTo>
                <a:close/>
                <a:moveTo>
                  <a:pt x="195006" y="313664"/>
                </a:moveTo>
                <a:lnTo>
                  <a:pt x="217464" y="358577"/>
                </a:lnTo>
                <a:lnTo>
                  <a:pt x="172548" y="358577"/>
                </a:lnTo>
                <a:lnTo>
                  <a:pt x="195006" y="313664"/>
                </a:lnTo>
                <a:close/>
                <a:moveTo>
                  <a:pt x="32496" y="391079"/>
                </a:moveTo>
                <a:lnTo>
                  <a:pt x="260006" y="391079"/>
                </a:lnTo>
                <a:lnTo>
                  <a:pt x="260006" y="457161"/>
                </a:lnTo>
                <a:lnTo>
                  <a:pt x="32496" y="457161"/>
                </a:lnTo>
                <a:lnTo>
                  <a:pt x="32496" y="391079"/>
                </a:lnTo>
                <a:close/>
                <a:moveTo>
                  <a:pt x="325013" y="235620"/>
                </a:moveTo>
                <a:lnTo>
                  <a:pt x="325013" y="522158"/>
                </a:lnTo>
                <a:lnTo>
                  <a:pt x="97503" y="522158"/>
                </a:lnTo>
                <a:lnTo>
                  <a:pt x="97503" y="489655"/>
                </a:lnTo>
                <a:lnTo>
                  <a:pt x="292509" y="489655"/>
                </a:lnTo>
                <a:lnTo>
                  <a:pt x="292509" y="211240"/>
                </a:lnTo>
                <a:lnTo>
                  <a:pt x="325013" y="235620"/>
                </a:lnTo>
                <a:close/>
                <a:moveTo>
                  <a:pt x="163115" y="73583"/>
                </a:moveTo>
                <a:cubicBezTo>
                  <a:pt x="166808" y="50335"/>
                  <a:pt x="186985" y="32502"/>
                  <a:pt x="211258" y="32502"/>
                </a:cubicBezTo>
                <a:cubicBezTo>
                  <a:pt x="238137" y="32502"/>
                  <a:pt x="260013" y="54369"/>
                  <a:pt x="260013" y="81255"/>
                </a:cubicBezTo>
                <a:lnTo>
                  <a:pt x="260013" y="146251"/>
                </a:lnTo>
                <a:lnTo>
                  <a:pt x="163115" y="735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284" name="Google Shape;284;p38"/>
          <p:cNvCxnSpPr/>
          <p:nvPr/>
        </p:nvCxnSpPr>
        <p:spPr>
          <a:xfrm>
            <a:off x="1730364" y="1544575"/>
            <a:ext cx="0" cy="1062300"/>
          </a:xfrm>
          <a:prstGeom prst="straightConnector1">
            <a:avLst/>
          </a:prstGeom>
          <a:noFill/>
          <a:ln cap="flat" cmpd="sng" w="9525">
            <a:solidFill>
              <a:schemeClr val="dk1"/>
            </a:solidFill>
            <a:prstDash val="solid"/>
            <a:round/>
            <a:headEnd len="med" w="med" type="none"/>
            <a:tailEnd len="med" w="med" type="none"/>
          </a:ln>
        </p:spPr>
      </p:cxnSp>
      <p:cxnSp>
        <p:nvCxnSpPr>
          <p:cNvPr id="285" name="Google Shape;285;p38"/>
          <p:cNvCxnSpPr/>
          <p:nvPr/>
        </p:nvCxnSpPr>
        <p:spPr>
          <a:xfrm>
            <a:off x="1730364" y="3021275"/>
            <a:ext cx="0" cy="106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ideas of a pitch deck</a:t>
            </a:r>
            <a:endParaRPr/>
          </a:p>
        </p:txBody>
      </p:sp>
      <p:sp>
        <p:nvSpPr>
          <p:cNvPr id="291" name="Google Shape;291;p39"/>
          <p:cNvSpPr txBox="1"/>
          <p:nvPr>
            <p:ph idx="4" type="subTitle"/>
          </p:nvPr>
        </p:nvSpPr>
        <p:spPr>
          <a:xfrm>
            <a:off x="1846625" y="1564300"/>
            <a:ext cx="1667100" cy="72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Presentation</a:t>
            </a:r>
            <a:endParaRPr/>
          </a:p>
        </p:txBody>
      </p:sp>
      <p:sp>
        <p:nvSpPr>
          <p:cNvPr id="292" name="Google Shape;292;p39"/>
          <p:cNvSpPr txBox="1"/>
          <p:nvPr>
            <p:ph idx="5" type="subTitle"/>
          </p:nvPr>
        </p:nvSpPr>
        <p:spPr>
          <a:xfrm>
            <a:off x="1846625" y="2535350"/>
            <a:ext cx="1667100" cy="72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Investors</a:t>
            </a:r>
            <a:endParaRPr/>
          </a:p>
        </p:txBody>
      </p:sp>
      <p:sp>
        <p:nvSpPr>
          <p:cNvPr id="293" name="Google Shape;293;p39"/>
          <p:cNvSpPr txBox="1"/>
          <p:nvPr>
            <p:ph idx="1" type="subTitle"/>
          </p:nvPr>
        </p:nvSpPr>
        <p:spPr>
          <a:xfrm>
            <a:off x="3578700" y="1564300"/>
            <a:ext cx="4845300" cy="72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294" name="Google Shape;294;p39"/>
          <p:cNvSpPr txBox="1"/>
          <p:nvPr>
            <p:ph idx="2" type="subTitle"/>
          </p:nvPr>
        </p:nvSpPr>
        <p:spPr>
          <a:xfrm>
            <a:off x="3578700" y="2535350"/>
            <a:ext cx="4845300" cy="72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it comes to picking investors for a pitch deck, it's important to research potential investors and understand their preferences, goals and interests</a:t>
            </a:r>
            <a:endParaRPr/>
          </a:p>
        </p:txBody>
      </p:sp>
      <p:sp>
        <p:nvSpPr>
          <p:cNvPr id="295" name="Google Shape;295;p39"/>
          <p:cNvSpPr txBox="1"/>
          <p:nvPr>
            <p:ph idx="3" type="subTitle"/>
          </p:nvPr>
        </p:nvSpPr>
        <p:spPr>
          <a:xfrm>
            <a:off x="3578700" y="3506400"/>
            <a:ext cx="4845300" cy="72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296" name="Google Shape;296;p39"/>
          <p:cNvSpPr txBox="1"/>
          <p:nvPr>
            <p:ph idx="6" type="subTitle"/>
          </p:nvPr>
        </p:nvSpPr>
        <p:spPr>
          <a:xfrm>
            <a:off x="1846625" y="3506400"/>
            <a:ext cx="1667100" cy="72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Value</a:t>
            </a:r>
            <a:endParaRPr/>
          </a:p>
        </p:txBody>
      </p:sp>
      <p:grpSp>
        <p:nvGrpSpPr>
          <p:cNvPr id="297" name="Google Shape;297;p39"/>
          <p:cNvGrpSpPr/>
          <p:nvPr/>
        </p:nvGrpSpPr>
        <p:grpSpPr>
          <a:xfrm>
            <a:off x="720023" y="3680559"/>
            <a:ext cx="376804" cy="376783"/>
            <a:chOff x="6402838" y="3203530"/>
            <a:chExt cx="554695" cy="554663"/>
          </a:xfrm>
        </p:grpSpPr>
        <p:sp>
          <p:nvSpPr>
            <p:cNvPr id="298" name="Google Shape;298;p39"/>
            <p:cNvSpPr/>
            <p:nvPr/>
          </p:nvSpPr>
          <p:spPr>
            <a:xfrm>
              <a:off x="6598255" y="3203530"/>
              <a:ext cx="359278" cy="359247"/>
            </a:xfrm>
            <a:custGeom>
              <a:rect b="b" l="l" r="r" t="t"/>
              <a:pathLst>
                <a:path extrusionOk="0" h="359247" w="359278">
                  <a:moveTo>
                    <a:pt x="347921" y="122751"/>
                  </a:moveTo>
                  <a:cubicBezTo>
                    <a:pt x="365693" y="93383"/>
                    <a:pt x="363404" y="51890"/>
                    <a:pt x="335392" y="23879"/>
                  </a:cubicBezTo>
                  <a:cubicBezTo>
                    <a:pt x="307419" y="-4093"/>
                    <a:pt x="265924" y="-6435"/>
                    <a:pt x="236523" y="11352"/>
                  </a:cubicBezTo>
                  <a:cubicBezTo>
                    <a:pt x="213787" y="25113"/>
                    <a:pt x="205463" y="43295"/>
                    <a:pt x="195828" y="64355"/>
                  </a:cubicBezTo>
                  <a:cubicBezTo>
                    <a:pt x="185534" y="86851"/>
                    <a:pt x="172952" y="114350"/>
                    <a:pt x="137687" y="152227"/>
                  </a:cubicBezTo>
                  <a:lnTo>
                    <a:pt x="68948" y="83492"/>
                  </a:lnTo>
                  <a:lnTo>
                    <a:pt x="0" y="152429"/>
                  </a:lnTo>
                  <a:lnTo>
                    <a:pt x="206829" y="359247"/>
                  </a:lnTo>
                  <a:lnTo>
                    <a:pt x="275769" y="290310"/>
                  </a:lnTo>
                  <a:lnTo>
                    <a:pt x="207030" y="221575"/>
                  </a:lnTo>
                  <a:cubicBezTo>
                    <a:pt x="244995" y="186227"/>
                    <a:pt x="272417" y="173722"/>
                    <a:pt x="294859" y="163506"/>
                  </a:cubicBezTo>
                  <a:cubicBezTo>
                    <a:pt x="315890" y="153926"/>
                    <a:pt x="334058" y="145649"/>
                    <a:pt x="347921" y="122751"/>
                  </a:cubicBezTo>
                  <a:lnTo>
                    <a:pt x="347921" y="122751"/>
                  </a:lnTo>
                  <a:close/>
                  <a:moveTo>
                    <a:pt x="206829" y="313295"/>
                  </a:moveTo>
                  <a:lnTo>
                    <a:pt x="45963" y="152437"/>
                  </a:lnTo>
                  <a:lnTo>
                    <a:pt x="68940" y="129460"/>
                  </a:lnTo>
                  <a:lnTo>
                    <a:pt x="229806" y="290318"/>
                  </a:lnTo>
                  <a:lnTo>
                    <a:pt x="206829" y="313295"/>
                  </a:lnTo>
                  <a:close/>
                  <a:moveTo>
                    <a:pt x="184045" y="198591"/>
                  </a:moveTo>
                  <a:lnTo>
                    <a:pt x="160672" y="175219"/>
                  </a:lnTo>
                  <a:cubicBezTo>
                    <a:pt x="200149" y="132998"/>
                    <a:pt x="214601" y="101442"/>
                    <a:pt x="225384" y="77876"/>
                  </a:cubicBezTo>
                  <a:cubicBezTo>
                    <a:pt x="233987" y="59081"/>
                    <a:pt x="239176" y="47732"/>
                    <a:pt x="253350" y="39153"/>
                  </a:cubicBezTo>
                  <a:cubicBezTo>
                    <a:pt x="269252" y="29526"/>
                    <a:pt x="294642" y="29084"/>
                    <a:pt x="312414" y="46856"/>
                  </a:cubicBezTo>
                  <a:cubicBezTo>
                    <a:pt x="330179" y="64619"/>
                    <a:pt x="329737" y="90016"/>
                    <a:pt x="320118" y="105918"/>
                  </a:cubicBezTo>
                  <a:cubicBezTo>
                    <a:pt x="311453" y="120237"/>
                    <a:pt x="300778" y="125101"/>
                    <a:pt x="281393" y="133929"/>
                  </a:cubicBezTo>
                  <a:cubicBezTo>
                    <a:pt x="257872" y="144641"/>
                    <a:pt x="226377" y="159007"/>
                    <a:pt x="184045" y="198591"/>
                  </a:cubicBezTo>
                  <a:lnTo>
                    <a:pt x="184045" y="19859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39"/>
            <p:cNvSpPr/>
            <p:nvPr/>
          </p:nvSpPr>
          <p:spPr>
            <a:xfrm>
              <a:off x="6402838" y="3465706"/>
              <a:ext cx="357500" cy="292487"/>
            </a:xfrm>
            <a:custGeom>
              <a:rect b="b" l="l" r="r" t="t"/>
              <a:pathLst>
                <a:path extrusionOk="0" h="292487" w="357500">
                  <a:moveTo>
                    <a:pt x="0" y="146244"/>
                  </a:moveTo>
                  <a:cubicBezTo>
                    <a:pt x="0" y="232921"/>
                    <a:pt x="87070" y="292487"/>
                    <a:pt x="178747" y="292487"/>
                  </a:cubicBezTo>
                  <a:cubicBezTo>
                    <a:pt x="272270" y="292487"/>
                    <a:pt x="357501" y="231486"/>
                    <a:pt x="357501" y="146244"/>
                  </a:cubicBezTo>
                  <a:cubicBezTo>
                    <a:pt x="357501" y="59566"/>
                    <a:pt x="270424" y="0"/>
                    <a:pt x="178747" y="0"/>
                  </a:cubicBezTo>
                  <a:cubicBezTo>
                    <a:pt x="85223" y="0"/>
                    <a:pt x="0" y="60994"/>
                    <a:pt x="0" y="146244"/>
                  </a:cubicBezTo>
                  <a:lnTo>
                    <a:pt x="0" y="146244"/>
                  </a:lnTo>
                  <a:close/>
                  <a:moveTo>
                    <a:pt x="178747" y="260001"/>
                  </a:moveTo>
                  <a:cubicBezTo>
                    <a:pt x="131000" y="260001"/>
                    <a:pt x="88528" y="242105"/>
                    <a:pt x="61819" y="214490"/>
                  </a:cubicBezTo>
                  <a:lnTo>
                    <a:pt x="295675" y="214490"/>
                  </a:lnTo>
                  <a:cubicBezTo>
                    <a:pt x="268965" y="242097"/>
                    <a:pt x="226493" y="260001"/>
                    <a:pt x="178747" y="260001"/>
                  </a:cubicBezTo>
                  <a:close/>
                  <a:moveTo>
                    <a:pt x="227502" y="150906"/>
                  </a:moveTo>
                  <a:lnTo>
                    <a:pt x="246935" y="181996"/>
                  </a:lnTo>
                  <a:lnTo>
                    <a:pt x="208069" y="181996"/>
                  </a:lnTo>
                  <a:lnTo>
                    <a:pt x="227502" y="150906"/>
                  </a:lnTo>
                  <a:close/>
                  <a:moveTo>
                    <a:pt x="169740" y="181988"/>
                  </a:moveTo>
                  <a:lnTo>
                    <a:pt x="110567" y="181988"/>
                  </a:lnTo>
                  <a:lnTo>
                    <a:pt x="146251" y="124904"/>
                  </a:lnTo>
                  <a:lnTo>
                    <a:pt x="175838" y="172237"/>
                  </a:lnTo>
                  <a:lnTo>
                    <a:pt x="169740" y="181988"/>
                  </a:lnTo>
                  <a:close/>
                  <a:moveTo>
                    <a:pt x="325005" y="146244"/>
                  </a:moveTo>
                  <a:cubicBezTo>
                    <a:pt x="325005" y="168995"/>
                    <a:pt x="316364" y="190203"/>
                    <a:pt x="301515" y="207997"/>
                  </a:cubicBezTo>
                  <a:lnTo>
                    <a:pt x="227502" y="89586"/>
                  </a:lnTo>
                  <a:lnTo>
                    <a:pt x="194999" y="141582"/>
                  </a:lnTo>
                  <a:lnTo>
                    <a:pt x="146251" y="63585"/>
                  </a:lnTo>
                  <a:lnTo>
                    <a:pt x="55993" y="207997"/>
                  </a:lnTo>
                  <a:cubicBezTo>
                    <a:pt x="41145" y="190203"/>
                    <a:pt x="32504" y="168995"/>
                    <a:pt x="32504" y="146244"/>
                  </a:cubicBezTo>
                  <a:cubicBezTo>
                    <a:pt x="32504" y="83528"/>
                    <a:pt x="98108" y="32502"/>
                    <a:pt x="178754" y="32502"/>
                  </a:cubicBezTo>
                  <a:cubicBezTo>
                    <a:pt x="259400" y="32502"/>
                    <a:pt x="325005" y="83520"/>
                    <a:pt x="325005" y="14624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0" name="Google Shape;300;p39"/>
          <p:cNvGrpSpPr/>
          <p:nvPr/>
        </p:nvGrpSpPr>
        <p:grpSpPr>
          <a:xfrm>
            <a:off x="720023" y="2732321"/>
            <a:ext cx="376804" cy="331157"/>
            <a:chOff x="423942" y="3237113"/>
            <a:chExt cx="554694" cy="487498"/>
          </a:xfrm>
        </p:grpSpPr>
        <p:sp>
          <p:nvSpPr>
            <p:cNvPr id="301" name="Google Shape;301;p39"/>
            <p:cNvSpPr/>
            <p:nvPr/>
          </p:nvSpPr>
          <p:spPr>
            <a:xfrm>
              <a:off x="577492" y="3282027"/>
              <a:ext cx="247601" cy="182585"/>
            </a:xfrm>
            <a:custGeom>
              <a:rect b="b" l="l" r="r" t="t"/>
              <a:pathLst>
                <a:path extrusionOk="0" h="182585" w="247601">
                  <a:moveTo>
                    <a:pt x="140053" y="97499"/>
                  </a:moveTo>
                  <a:lnTo>
                    <a:pt x="91297" y="0"/>
                  </a:lnTo>
                  <a:lnTo>
                    <a:pt x="0" y="182586"/>
                  </a:lnTo>
                  <a:lnTo>
                    <a:pt x="247602" y="182586"/>
                  </a:lnTo>
                  <a:lnTo>
                    <a:pt x="172556" y="32502"/>
                  </a:lnTo>
                  <a:lnTo>
                    <a:pt x="140053" y="97499"/>
                  </a:lnTo>
                  <a:close/>
                  <a:moveTo>
                    <a:pt x="52588" y="150083"/>
                  </a:moveTo>
                  <a:lnTo>
                    <a:pt x="91297" y="72668"/>
                  </a:lnTo>
                  <a:lnTo>
                    <a:pt x="121877" y="133832"/>
                  </a:lnTo>
                  <a:lnTo>
                    <a:pt x="113755" y="150083"/>
                  </a:lnTo>
                  <a:lnTo>
                    <a:pt x="52588" y="150083"/>
                  </a:lnTo>
                  <a:close/>
                  <a:moveTo>
                    <a:pt x="150091" y="150083"/>
                  </a:moveTo>
                  <a:lnTo>
                    <a:pt x="172548" y="105170"/>
                  </a:lnTo>
                  <a:lnTo>
                    <a:pt x="195006" y="150083"/>
                  </a:lnTo>
                  <a:lnTo>
                    <a:pt x="150091"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 name="Google Shape;302;p39"/>
            <p:cNvSpPr/>
            <p:nvPr/>
          </p:nvSpPr>
          <p:spPr>
            <a:xfrm>
              <a:off x="423942" y="3237113"/>
              <a:ext cx="554694" cy="487498"/>
            </a:xfrm>
            <a:custGeom>
              <a:rect b="b" l="l" r="r" t="t"/>
              <a:pathLst>
                <a:path extrusionOk="0" h="487498" w="554694">
                  <a:moveTo>
                    <a:pt x="456106" y="0"/>
                  </a:moveTo>
                  <a:lnTo>
                    <a:pt x="97511" y="0"/>
                  </a:lnTo>
                  <a:lnTo>
                    <a:pt x="97511" y="227499"/>
                  </a:lnTo>
                  <a:lnTo>
                    <a:pt x="0" y="227499"/>
                  </a:lnTo>
                  <a:lnTo>
                    <a:pt x="0" y="487499"/>
                  </a:lnTo>
                  <a:lnTo>
                    <a:pt x="554695" y="487499"/>
                  </a:lnTo>
                  <a:lnTo>
                    <a:pt x="554695" y="227499"/>
                  </a:lnTo>
                  <a:lnTo>
                    <a:pt x="456106" y="227499"/>
                  </a:lnTo>
                  <a:lnTo>
                    <a:pt x="456106" y="0"/>
                  </a:lnTo>
                  <a:close/>
                  <a:moveTo>
                    <a:pt x="130007" y="32494"/>
                  </a:moveTo>
                  <a:lnTo>
                    <a:pt x="423602" y="32494"/>
                  </a:lnTo>
                  <a:lnTo>
                    <a:pt x="423602" y="259993"/>
                  </a:lnTo>
                  <a:lnTo>
                    <a:pt x="130007" y="259993"/>
                  </a:lnTo>
                  <a:lnTo>
                    <a:pt x="130007" y="32494"/>
                  </a:lnTo>
                  <a:close/>
                  <a:moveTo>
                    <a:pt x="32504" y="454997"/>
                  </a:moveTo>
                  <a:lnTo>
                    <a:pt x="32504" y="341310"/>
                  </a:lnTo>
                  <a:cubicBezTo>
                    <a:pt x="51292" y="351875"/>
                    <a:pt x="72571" y="357499"/>
                    <a:pt x="94718" y="357499"/>
                  </a:cubicBezTo>
                  <a:lnTo>
                    <a:pt x="459977" y="357499"/>
                  </a:lnTo>
                  <a:cubicBezTo>
                    <a:pt x="482124" y="357499"/>
                    <a:pt x="503403" y="351875"/>
                    <a:pt x="522191" y="341310"/>
                  </a:cubicBezTo>
                  <a:lnTo>
                    <a:pt x="522191" y="454997"/>
                  </a:lnTo>
                  <a:lnTo>
                    <a:pt x="32504" y="454997"/>
                  </a:lnTo>
                  <a:close/>
                  <a:moveTo>
                    <a:pt x="522191" y="260001"/>
                  </a:moveTo>
                  <a:lnTo>
                    <a:pt x="522191" y="301671"/>
                  </a:lnTo>
                  <a:cubicBezTo>
                    <a:pt x="504946" y="316743"/>
                    <a:pt x="483101" y="324997"/>
                    <a:pt x="459977" y="324997"/>
                  </a:cubicBezTo>
                  <a:lnTo>
                    <a:pt x="94718" y="324997"/>
                  </a:lnTo>
                  <a:cubicBezTo>
                    <a:pt x="71593" y="324997"/>
                    <a:pt x="49748" y="316743"/>
                    <a:pt x="32504" y="301671"/>
                  </a:cubicBezTo>
                  <a:lnTo>
                    <a:pt x="32504" y="260001"/>
                  </a:lnTo>
                  <a:lnTo>
                    <a:pt x="97503" y="260001"/>
                  </a:lnTo>
                  <a:lnTo>
                    <a:pt x="97503" y="292503"/>
                  </a:lnTo>
                  <a:lnTo>
                    <a:pt x="456106" y="292503"/>
                  </a:lnTo>
                  <a:lnTo>
                    <a:pt x="456106" y="260001"/>
                  </a:lnTo>
                  <a:lnTo>
                    <a:pt x="522191" y="26000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3" name="Google Shape;303;p39"/>
            <p:cNvSpPr/>
            <p:nvPr/>
          </p:nvSpPr>
          <p:spPr>
            <a:xfrm>
              <a:off x="488949" y="3627107"/>
              <a:ext cx="32503" cy="32501"/>
            </a:xfrm>
            <a:custGeom>
              <a:rect b="b" l="l" r="r" t="t"/>
              <a:pathLst>
                <a:path extrusionOk="0" h="32501" w="32503">
                  <a:moveTo>
                    <a:pt x="0" y="0"/>
                  </a:moveTo>
                  <a:lnTo>
                    <a:pt x="32504" y="0"/>
                  </a:lnTo>
                  <a:lnTo>
                    <a:pt x="32504"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39"/>
            <p:cNvSpPr/>
            <p:nvPr/>
          </p:nvSpPr>
          <p:spPr>
            <a:xfrm>
              <a:off x="553948" y="3627107"/>
              <a:ext cx="32503" cy="32501"/>
            </a:xfrm>
            <a:custGeom>
              <a:rect b="b" l="l" r="r" t="t"/>
              <a:pathLst>
                <a:path extrusionOk="0" h="32501" w="32503">
                  <a:moveTo>
                    <a:pt x="0" y="0"/>
                  </a:moveTo>
                  <a:lnTo>
                    <a:pt x="32504" y="0"/>
                  </a:lnTo>
                  <a:lnTo>
                    <a:pt x="32504"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5" name="Google Shape;305;p39"/>
          <p:cNvGrpSpPr/>
          <p:nvPr/>
        </p:nvGrpSpPr>
        <p:grpSpPr>
          <a:xfrm>
            <a:off x="720025" y="1738457"/>
            <a:ext cx="376801" cy="376787"/>
            <a:chOff x="1625885" y="1431521"/>
            <a:chExt cx="554690" cy="554669"/>
          </a:xfrm>
        </p:grpSpPr>
        <p:sp>
          <p:nvSpPr>
            <p:cNvPr id="306" name="Google Shape;306;p39"/>
            <p:cNvSpPr/>
            <p:nvPr/>
          </p:nvSpPr>
          <p:spPr>
            <a:xfrm>
              <a:off x="1625885" y="1431521"/>
              <a:ext cx="554690" cy="554669"/>
            </a:xfrm>
            <a:custGeom>
              <a:rect b="b" l="l" r="r" t="t"/>
              <a:pathLst>
                <a:path extrusionOk="0" h="554669" w="554690">
                  <a:moveTo>
                    <a:pt x="248447" y="53448"/>
                  </a:moveTo>
                  <a:cubicBezTo>
                    <a:pt x="211886" y="90007"/>
                    <a:pt x="191694" y="141839"/>
                    <a:pt x="196922" y="196914"/>
                  </a:cubicBezTo>
                  <a:cubicBezTo>
                    <a:pt x="191298" y="196379"/>
                    <a:pt x="185596" y="196092"/>
                    <a:pt x="179840" y="196092"/>
                  </a:cubicBezTo>
                  <a:cubicBezTo>
                    <a:pt x="80677" y="196092"/>
                    <a:pt x="0" y="276277"/>
                    <a:pt x="0" y="374838"/>
                  </a:cubicBezTo>
                  <a:cubicBezTo>
                    <a:pt x="0" y="473655"/>
                    <a:pt x="81034" y="554669"/>
                    <a:pt x="179840" y="554669"/>
                  </a:cubicBezTo>
                  <a:cubicBezTo>
                    <a:pt x="278406" y="554669"/>
                    <a:pt x="358595" y="473996"/>
                    <a:pt x="358595" y="374838"/>
                  </a:cubicBezTo>
                  <a:cubicBezTo>
                    <a:pt x="358595" y="369074"/>
                    <a:pt x="358308" y="363380"/>
                    <a:pt x="357773" y="357749"/>
                  </a:cubicBezTo>
                  <a:cubicBezTo>
                    <a:pt x="412012" y="362907"/>
                    <a:pt x="464073" y="343398"/>
                    <a:pt x="501246" y="306234"/>
                  </a:cubicBezTo>
                  <a:cubicBezTo>
                    <a:pt x="572459" y="235025"/>
                    <a:pt x="572552" y="124758"/>
                    <a:pt x="501246" y="53448"/>
                  </a:cubicBezTo>
                  <a:cubicBezTo>
                    <a:pt x="430033" y="-17769"/>
                    <a:pt x="319753" y="-17863"/>
                    <a:pt x="248447" y="53448"/>
                  </a:cubicBezTo>
                  <a:lnTo>
                    <a:pt x="248447" y="53448"/>
                  </a:lnTo>
                  <a:close/>
                  <a:moveTo>
                    <a:pt x="179840" y="522175"/>
                  </a:moveTo>
                  <a:cubicBezTo>
                    <a:pt x="128610" y="522175"/>
                    <a:pt x="83408" y="495871"/>
                    <a:pt x="56994" y="456085"/>
                  </a:cubicBezTo>
                  <a:lnTo>
                    <a:pt x="301779" y="456085"/>
                  </a:lnTo>
                  <a:cubicBezTo>
                    <a:pt x="275567" y="495871"/>
                    <a:pt x="230698" y="522175"/>
                    <a:pt x="179840" y="522175"/>
                  </a:cubicBezTo>
                  <a:lnTo>
                    <a:pt x="179840" y="522175"/>
                  </a:lnTo>
                  <a:close/>
                  <a:moveTo>
                    <a:pt x="228596" y="378670"/>
                  </a:moveTo>
                  <a:lnTo>
                    <a:pt x="251054" y="423583"/>
                  </a:lnTo>
                  <a:lnTo>
                    <a:pt x="206138" y="423583"/>
                  </a:lnTo>
                  <a:lnTo>
                    <a:pt x="228596" y="378670"/>
                  </a:lnTo>
                  <a:close/>
                  <a:moveTo>
                    <a:pt x="169802" y="423583"/>
                  </a:moveTo>
                  <a:lnTo>
                    <a:pt x="108635" y="423583"/>
                  </a:lnTo>
                  <a:lnTo>
                    <a:pt x="147345" y="346168"/>
                  </a:lnTo>
                  <a:lnTo>
                    <a:pt x="177924" y="407332"/>
                  </a:lnTo>
                  <a:lnTo>
                    <a:pt x="169802" y="423583"/>
                  </a:lnTo>
                  <a:close/>
                  <a:moveTo>
                    <a:pt x="302834" y="454479"/>
                  </a:moveTo>
                  <a:lnTo>
                    <a:pt x="228596" y="306002"/>
                  </a:lnTo>
                  <a:lnTo>
                    <a:pt x="196092" y="370998"/>
                  </a:lnTo>
                  <a:lnTo>
                    <a:pt x="147337" y="273500"/>
                  </a:lnTo>
                  <a:lnTo>
                    <a:pt x="56451" y="455263"/>
                  </a:lnTo>
                  <a:cubicBezTo>
                    <a:pt x="41316" y="432123"/>
                    <a:pt x="32496" y="404493"/>
                    <a:pt x="32496" y="374838"/>
                  </a:cubicBezTo>
                  <a:cubicBezTo>
                    <a:pt x="32496" y="294195"/>
                    <a:pt x="98589" y="228586"/>
                    <a:pt x="179833" y="228586"/>
                  </a:cubicBezTo>
                  <a:cubicBezTo>
                    <a:pt x="260479" y="228586"/>
                    <a:pt x="326091" y="294195"/>
                    <a:pt x="326091" y="374838"/>
                  </a:cubicBezTo>
                  <a:cubicBezTo>
                    <a:pt x="326099" y="404152"/>
                    <a:pt x="317550" y="431495"/>
                    <a:pt x="302834" y="454479"/>
                  </a:cubicBezTo>
                  <a:lnTo>
                    <a:pt x="302834" y="454479"/>
                  </a:lnTo>
                  <a:close/>
                  <a:moveTo>
                    <a:pt x="478269" y="283250"/>
                  </a:moveTo>
                  <a:cubicBezTo>
                    <a:pt x="444648" y="316869"/>
                    <a:pt x="397778" y="331809"/>
                    <a:pt x="351280" y="324192"/>
                  </a:cubicBezTo>
                  <a:cubicBezTo>
                    <a:pt x="334144" y="266286"/>
                    <a:pt x="288398" y="220542"/>
                    <a:pt x="230489" y="203407"/>
                  </a:cubicBezTo>
                  <a:cubicBezTo>
                    <a:pt x="222871" y="156904"/>
                    <a:pt x="237819" y="110036"/>
                    <a:pt x="271432" y="76424"/>
                  </a:cubicBezTo>
                  <a:cubicBezTo>
                    <a:pt x="330389" y="17471"/>
                    <a:pt x="419312" y="17471"/>
                    <a:pt x="478269" y="76424"/>
                  </a:cubicBezTo>
                  <a:cubicBezTo>
                    <a:pt x="537225" y="135378"/>
                    <a:pt x="537225" y="224297"/>
                    <a:pt x="478269" y="283250"/>
                  </a:cubicBezTo>
                  <a:lnTo>
                    <a:pt x="478269" y="28325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 name="Google Shape;307;p39"/>
            <p:cNvSpPr/>
            <p:nvPr/>
          </p:nvSpPr>
          <p:spPr>
            <a:xfrm>
              <a:off x="1897317" y="1519433"/>
              <a:ext cx="198147" cy="186614"/>
            </a:xfrm>
            <a:custGeom>
              <a:rect b="b" l="l" r="r" t="t"/>
              <a:pathLst>
                <a:path extrusionOk="0" h="186614" w="198147">
                  <a:moveTo>
                    <a:pt x="128378" y="93899"/>
                  </a:moveTo>
                  <a:lnTo>
                    <a:pt x="34474" y="0"/>
                  </a:lnTo>
                  <a:lnTo>
                    <a:pt x="0" y="34472"/>
                  </a:lnTo>
                  <a:lnTo>
                    <a:pt x="22985" y="57456"/>
                  </a:lnTo>
                  <a:lnTo>
                    <a:pt x="34474" y="45968"/>
                  </a:lnTo>
                  <a:lnTo>
                    <a:pt x="105377" y="116868"/>
                  </a:lnTo>
                  <a:cubicBezTo>
                    <a:pt x="96875" y="134623"/>
                    <a:pt x="99621" y="157072"/>
                    <a:pt x="114911" y="172361"/>
                  </a:cubicBezTo>
                  <a:cubicBezTo>
                    <a:pt x="133916" y="191366"/>
                    <a:pt x="164845" y="191366"/>
                    <a:pt x="183859" y="172361"/>
                  </a:cubicBezTo>
                  <a:cubicBezTo>
                    <a:pt x="202911" y="153310"/>
                    <a:pt x="202911" y="122476"/>
                    <a:pt x="183859" y="103417"/>
                  </a:cubicBezTo>
                  <a:cubicBezTo>
                    <a:pt x="168871" y="88438"/>
                    <a:pt x="146491" y="85273"/>
                    <a:pt x="128378" y="93899"/>
                  </a:cubicBezTo>
                  <a:lnTo>
                    <a:pt x="128378" y="93899"/>
                  </a:lnTo>
                  <a:close/>
                  <a:moveTo>
                    <a:pt x="160873" y="149377"/>
                  </a:moveTo>
                  <a:cubicBezTo>
                    <a:pt x="154536" y="155715"/>
                    <a:pt x="144226" y="155715"/>
                    <a:pt x="137888" y="149377"/>
                  </a:cubicBezTo>
                  <a:cubicBezTo>
                    <a:pt x="131535" y="143024"/>
                    <a:pt x="131535" y="132746"/>
                    <a:pt x="137888" y="126393"/>
                  </a:cubicBezTo>
                  <a:cubicBezTo>
                    <a:pt x="144242" y="120040"/>
                    <a:pt x="154520" y="120040"/>
                    <a:pt x="160873" y="126393"/>
                  </a:cubicBezTo>
                  <a:cubicBezTo>
                    <a:pt x="167219" y="132746"/>
                    <a:pt x="167219" y="143024"/>
                    <a:pt x="160873" y="14937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cxnSp>
        <p:nvCxnSpPr>
          <p:cNvPr id="308" name="Google Shape;308;p39"/>
          <p:cNvCxnSpPr/>
          <p:nvPr/>
        </p:nvCxnSpPr>
        <p:spPr>
          <a:xfrm>
            <a:off x="1563073" y="1564300"/>
            <a:ext cx="0" cy="725100"/>
          </a:xfrm>
          <a:prstGeom prst="straightConnector1">
            <a:avLst/>
          </a:prstGeom>
          <a:noFill/>
          <a:ln cap="flat" cmpd="sng" w="9525">
            <a:solidFill>
              <a:schemeClr val="dk1"/>
            </a:solidFill>
            <a:prstDash val="solid"/>
            <a:round/>
            <a:headEnd len="med" w="med" type="none"/>
            <a:tailEnd len="med" w="med" type="none"/>
          </a:ln>
        </p:spPr>
      </p:cxnSp>
      <p:cxnSp>
        <p:nvCxnSpPr>
          <p:cNvPr id="309" name="Google Shape;309;p39"/>
          <p:cNvCxnSpPr/>
          <p:nvPr/>
        </p:nvCxnSpPr>
        <p:spPr>
          <a:xfrm>
            <a:off x="1563073" y="2535350"/>
            <a:ext cx="0" cy="725100"/>
          </a:xfrm>
          <a:prstGeom prst="straightConnector1">
            <a:avLst/>
          </a:prstGeom>
          <a:noFill/>
          <a:ln cap="flat" cmpd="sng" w="9525">
            <a:solidFill>
              <a:schemeClr val="dk1"/>
            </a:solidFill>
            <a:prstDash val="solid"/>
            <a:round/>
            <a:headEnd len="med" w="med" type="none"/>
            <a:tailEnd len="med" w="med" type="none"/>
          </a:ln>
        </p:spPr>
      </p:cxnSp>
      <p:cxnSp>
        <p:nvCxnSpPr>
          <p:cNvPr id="310" name="Google Shape;310;p39"/>
          <p:cNvCxnSpPr/>
          <p:nvPr/>
        </p:nvCxnSpPr>
        <p:spPr>
          <a:xfrm>
            <a:off x="1563073" y="3506400"/>
            <a:ext cx="0" cy="7251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0"/>
          <p:cNvSpPr txBox="1"/>
          <p:nvPr>
            <p:ph idx="6" type="subTitle"/>
          </p:nvPr>
        </p:nvSpPr>
        <p:spPr>
          <a:xfrm>
            <a:off x="1550625" y="3121425"/>
            <a:ext cx="2736000" cy="37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Stay ahead of trends</a:t>
            </a:r>
            <a:endParaRPr/>
          </a:p>
        </p:txBody>
      </p:sp>
      <p:sp>
        <p:nvSpPr>
          <p:cNvPr id="316" name="Google Shape;316;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ideas in market opportunity</a:t>
            </a:r>
            <a:endParaRPr/>
          </a:p>
        </p:txBody>
      </p:sp>
      <p:sp>
        <p:nvSpPr>
          <p:cNvPr id="317" name="Google Shape;317;p40"/>
          <p:cNvSpPr txBox="1"/>
          <p:nvPr>
            <p:ph idx="1" type="subTitle"/>
          </p:nvPr>
        </p:nvSpPr>
        <p:spPr>
          <a:xfrm>
            <a:off x="1550624" y="1748900"/>
            <a:ext cx="27360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existing customer needs and identify gaps in the market to find new opportunities</a:t>
            </a:r>
            <a:endParaRPr/>
          </a:p>
        </p:txBody>
      </p:sp>
      <p:sp>
        <p:nvSpPr>
          <p:cNvPr id="318" name="Google Shape;318;p40"/>
          <p:cNvSpPr txBox="1"/>
          <p:nvPr>
            <p:ph idx="2" type="subTitle"/>
          </p:nvPr>
        </p:nvSpPr>
        <p:spPr>
          <a:xfrm>
            <a:off x="5667945" y="1748900"/>
            <a:ext cx="27360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Utilize technology and customer feedback to come up with novel solutions that meet your customer’s demands or needs</a:t>
            </a:r>
            <a:endParaRPr/>
          </a:p>
        </p:txBody>
      </p:sp>
      <p:sp>
        <p:nvSpPr>
          <p:cNvPr id="319" name="Google Shape;319;p40"/>
          <p:cNvSpPr txBox="1"/>
          <p:nvPr>
            <p:ph idx="3" type="subTitle"/>
          </p:nvPr>
        </p:nvSpPr>
        <p:spPr>
          <a:xfrm>
            <a:off x="1550624" y="3412900"/>
            <a:ext cx="27360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320" name="Google Shape;320;p40"/>
          <p:cNvSpPr txBox="1"/>
          <p:nvPr>
            <p:ph idx="4" type="subTitle"/>
          </p:nvPr>
        </p:nvSpPr>
        <p:spPr>
          <a:xfrm>
            <a:off x="5667945" y="3412900"/>
            <a:ext cx="27360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321" name="Google Shape;321;p40"/>
          <p:cNvSpPr txBox="1"/>
          <p:nvPr>
            <p:ph idx="5" type="subTitle"/>
          </p:nvPr>
        </p:nvSpPr>
        <p:spPr>
          <a:xfrm>
            <a:off x="1550625" y="1457450"/>
            <a:ext cx="2736000" cy="37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Research new markets</a:t>
            </a:r>
            <a:endParaRPr/>
          </a:p>
        </p:txBody>
      </p:sp>
      <p:sp>
        <p:nvSpPr>
          <p:cNvPr id="322" name="Google Shape;322;p40"/>
          <p:cNvSpPr txBox="1"/>
          <p:nvPr>
            <p:ph idx="7" type="subTitle"/>
          </p:nvPr>
        </p:nvSpPr>
        <p:spPr>
          <a:xfrm>
            <a:off x="5667914" y="1457450"/>
            <a:ext cx="2736000" cy="37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Innovative solutions</a:t>
            </a:r>
            <a:endParaRPr/>
          </a:p>
        </p:txBody>
      </p:sp>
      <p:sp>
        <p:nvSpPr>
          <p:cNvPr id="323" name="Google Shape;323;p40"/>
          <p:cNvSpPr txBox="1"/>
          <p:nvPr>
            <p:ph idx="8" type="subTitle"/>
          </p:nvPr>
        </p:nvSpPr>
        <p:spPr>
          <a:xfrm>
            <a:off x="5667914" y="3121425"/>
            <a:ext cx="2736000" cy="37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Seasonal spikes</a:t>
            </a:r>
            <a:endParaRPr/>
          </a:p>
        </p:txBody>
      </p:sp>
      <p:cxnSp>
        <p:nvCxnSpPr>
          <p:cNvPr id="324" name="Google Shape;324;p40"/>
          <p:cNvCxnSpPr/>
          <p:nvPr/>
        </p:nvCxnSpPr>
        <p:spPr>
          <a:xfrm>
            <a:off x="1322025" y="1457450"/>
            <a:ext cx="0" cy="1330200"/>
          </a:xfrm>
          <a:prstGeom prst="straightConnector1">
            <a:avLst/>
          </a:prstGeom>
          <a:noFill/>
          <a:ln cap="flat" cmpd="sng" w="9525">
            <a:solidFill>
              <a:schemeClr val="dk1"/>
            </a:solidFill>
            <a:prstDash val="solid"/>
            <a:round/>
            <a:headEnd len="med" w="med" type="none"/>
            <a:tailEnd len="med" w="med" type="none"/>
          </a:ln>
        </p:spPr>
      </p:cxnSp>
      <p:cxnSp>
        <p:nvCxnSpPr>
          <p:cNvPr id="325" name="Google Shape;325;p40"/>
          <p:cNvCxnSpPr/>
          <p:nvPr/>
        </p:nvCxnSpPr>
        <p:spPr>
          <a:xfrm>
            <a:off x="1322025" y="3121300"/>
            <a:ext cx="0" cy="1330200"/>
          </a:xfrm>
          <a:prstGeom prst="straightConnector1">
            <a:avLst/>
          </a:prstGeom>
          <a:noFill/>
          <a:ln cap="flat" cmpd="sng" w="9525">
            <a:solidFill>
              <a:schemeClr val="dk1"/>
            </a:solidFill>
            <a:prstDash val="solid"/>
            <a:round/>
            <a:headEnd len="med" w="med" type="none"/>
            <a:tailEnd len="med" w="med" type="none"/>
          </a:ln>
        </p:spPr>
      </p:cxnSp>
      <p:cxnSp>
        <p:nvCxnSpPr>
          <p:cNvPr id="326" name="Google Shape;326;p40"/>
          <p:cNvCxnSpPr/>
          <p:nvPr/>
        </p:nvCxnSpPr>
        <p:spPr>
          <a:xfrm>
            <a:off x="5439351" y="1457450"/>
            <a:ext cx="0" cy="1330200"/>
          </a:xfrm>
          <a:prstGeom prst="straightConnector1">
            <a:avLst/>
          </a:prstGeom>
          <a:noFill/>
          <a:ln cap="flat" cmpd="sng" w="9525">
            <a:solidFill>
              <a:schemeClr val="dk1"/>
            </a:solidFill>
            <a:prstDash val="solid"/>
            <a:round/>
            <a:headEnd len="med" w="med" type="none"/>
            <a:tailEnd len="med" w="med" type="none"/>
          </a:ln>
        </p:spPr>
      </p:cxnSp>
      <p:cxnSp>
        <p:nvCxnSpPr>
          <p:cNvPr id="327" name="Google Shape;327;p40"/>
          <p:cNvCxnSpPr/>
          <p:nvPr/>
        </p:nvCxnSpPr>
        <p:spPr>
          <a:xfrm>
            <a:off x="5439351" y="3121300"/>
            <a:ext cx="0" cy="1330200"/>
          </a:xfrm>
          <a:prstGeom prst="straightConnector1">
            <a:avLst/>
          </a:prstGeom>
          <a:noFill/>
          <a:ln cap="flat" cmpd="sng" w="9525">
            <a:solidFill>
              <a:schemeClr val="dk1"/>
            </a:solidFill>
            <a:prstDash val="solid"/>
            <a:round/>
            <a:headEnd len="med" w="med" type="none"/>
            <a:tailEnd len="med" w="med" type="none"/>
          </a:ln>
        </p:spPr>
      </p:cxnSp>
      <p:grpSp>
        <p:nvGrpSpPr>
          <p:cNvPr id="328" name="Google Shape;328;p40"/>
          <p:cNvGrpSpPr/>
          <p:nvPr/>
        </p:nvGrpSpPr>
        <p:grpSpPr>
          <a:xfrm>
            <a:off x="4833961" y="3120681"/>
            <a:ext cx="376777" cy="376785"/>
            <a:chOff x="11210627" y="4097238"/>
            <a:chExt cx="554655" cy="554667"/>
          </a:xfrm>
        </p:grpSpPr>
        <p:sp>
          <p:nvSpPr>
            <p:cNvPr id="329" name="Google Shape;329;p40"/>
            <p:cNvSpPr/>
            <p:nvPr/>
          </p:nvSpPr>
          <p:spPr>
            <a:xfrm>
              <a:off x="11276720" y="4227238"/>
              <a:ext cx="97510" cy="97506"/>
            </a:xfrm>
            <a:custGeom>
              <a:rect b="b" l="l" r="r" t="t"/>
              <a:pathLst>
                <a:path extrusionOk="0" h="97506" w="97510">
                  <a:moveTo>
                    <a:pt x="48716" y="0"/>
                  </a:moveTo>
                  <a:cubicBezTo>
                    <a:pt x="21875" y="0"/>
                    <a:pt x="0" y="21867"/>
                    <a:pt x="0" y="48753"/>
                  </a:cubicBezTo>
                  <a:cubicBezTo>
                    <a:pt x="0" y="75639"/>
                    <a:pt x="21798" y="97506"/>
                    <a:pt x="48716" y="97506"/>
                  </a:cubicBezTo>
                  <a:cubicBezTo>
                    <a:pt x="75635" y="97506"/>
                    <a:pt x="97510" y="75639"/>
                    <a:pt x="97510" y="48753"/>
                  </a:cubicBezTo>
                  <a:cubicBezTo>
                    <a:pt x="97510" y="21867"/>
                    <a:pt x="75635" y="0"/>
                    <a:pt x="48716" y="0"/>
                  </a:cubicBezTo>
                  <a:close/>
                  <a:moveTo>
                    <a:pt x="48716" y="64996"/>
                  </a:moveTo>
                  <a:cubicBezTo>
                    <a:pt x="39795" y="64996"/>
                    <a:pt x="32503" y="57705"/>
                    <a:pt x="32503" y="48746"/>
                  </a:cubicBezTo>
                  <a:cubicBezTo>
                    <a:pt x="32503" y="39786"/>
                    <a:pt x="39795" y="32494"/>
                    <a:pt x="48716" y="32494"/>
                  </a:cubicBezTo>
                  <a:cubicBezTo>
                    <a:pt x="57715" y="32494"/>
                    <a:pt x="65007" y="39786"/>
                    <a:pt x="65007" y="48746"/>
                  </a:cubicBezTo>
                  <a:cubicBezTo>
                    <a:pt x="65007" y="57705"/>
                    <a:pt x="57715" y="64996"/>
                    <a:pt x="48716" y="6499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40"/>
            <p:cNvSpPr/>
            <p:nvPr/>
          </p:nvSpPr>
          <p:spPr>
            <a:xfrm>
              <a:off x="11276720" y="4357238"/>
              <a:ext cx="97510" cy="32501"/>
            </a:xfrm>
            <a:custGeom>
              <a:rect b="b" l="l" r="r" t="t"/>
              <a:pathLst>
                <a:path extrusionOk="0" h="32501" w="97510">
                  <a:moveTo>
                    <a:pt x="0" y="0"/>
                  </a:moveTo>
                  <a:lnTo>
                    <a:pt x="97510" y="0"/>
                  </a:lnTo>
                  <a:lnTo>
                    <a:pt x="97510"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 name="Google Shape;331;p40"/>
            <p:cNvSpPr/>
            <p:nvPr/>
          </p:nvSpPr>
          <p:spPr>
            <a:xfrm>
              <a:off x="11461657" y="4207147"/>
              <a:ext cx="247617" cy="182585"/>
            </a:xfrm>
            <a:custGeom>
              <a:rect b="b" l="l" r="r" t="t"/>
              <a:pathLst>
                <a:path extrusionOk="0" h="182585" w="247617">
                  <a:moveTo>
                    <a:pt x="140022" y="97498"/>
                  </a:moveTo>
                  <a:lnTo>
                    <a:pt x="91305" y="0"/>
                  </a:lnTo>
                  <a:lnTo>
                    <a:pt x="0" y="182585"/>
                  </a:lnTo>
                  <a:lnTo>
                    <a:pt x="247617" y="182585"/>
                  </a:lnTo>
                  <a:lnTo>
                    <a:pt x="172525" y="32502"/>
                  </a:lnTo>
                  <a:lnTo>
                    <a:pt x="140022" y="97498"/>
                  </a:lnTo>
                  <a:close/>
                  <a:moveTo>
                    <a:pt x="52595" y="150091"/>
                  </a:moveTo>
                  <a:lnTo>
                    <a:pt x="91305" y="72676"/>
                  </a:lnTo>
                  <a:lnTo>
                    <a:pt x="121870" y="133840"/>
                  </a:lnTo>
                  <a:lnTo>
                    <a:pt x="113802" y="150091"/>
                  </a:lnTo>
                  <a:lnTo>
                    <a:pt x="52595" y="150091"/>
                  </a:lnTo>
                  <a:close/>
                  <a:moveTo>
                    <a:pt x="150106" y="150091"/>
                  </a:moveTo>
                  <a:lnTo>
                    <a:pt x="172525" y="105178"/>
                  </a:lnTo>
                  <a:lnTo>
                    <a:pt x="195022" y="150091"/>
                  </a:lnTo>
                  <a:lnTo>
                    <a:pt x="150106" y="150091"/>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40"/>
            <p:cNvSpPr/>
            <p:nvPr/>
          </p:nvSpPr>
          <p:spPr>
            <a:xfrm>
              <a:off x="11210627" y="4097238"/>
              <a:ext cx="554655" cy="554667"/>
            </a:xfrm>
            <a:custGeom>
              <a:rect b="b" l="l" r="r" t="t"/>
              <a:pathLst>
                <a:path extrusionOk="0" h="554667" w="554655">
                  <a:moveTo>
                    <a:pt x="228533" y="435992"/>
                  </a:moveTo>
                  <a:lnTo>
                    <a:pt x="171129" y="522165"/>
                  </a:lnTo>
                  <a:lnTo>
                    <a:pt x="131101" y="522165"/>
                  </a:lnTo>
                  <a:lnTo>
                    <a:pt x="131101" y="554667"/>
                  </a:lnTo>
                  <a:lnTo>
                    <a:pt x="423555" y="554667"/>
                  </a:lnTo>
                  <a:lnTo>
                    <a:pt x="423555" y="522165"/>
                  </a:lnTo>
                  <a:lnTo>
                    <a:pt x="383527" y="522165"/>
                  </a:lnTo>
                  <a:lnTo>
                    <a:pt x="326044" y="435992"/>
                  </a:lnTo>
                  <a:lnTo>
                    <a:pt x="326044" y="357499"/>
                  </a:lnTo>
                  <a:lnTo>
                    <a:pt x="554656" y="357499"/>
                  </a:lnTo>
                  <a:lnTo>
                    <a:pt x="554656" y="32502"/>
                  </a:lnTo>
                  <a:lnTo>
                    <a:pt x="488563" y="32502"/>
                  </a:lnTo>
                  <a:lnTo>
                    <a:pt x="488563" y="0"/>
                  </a:lnTo>
                  <a:lnTo>
                    <a:pt x="391052" y="0"/>
                  </a:lnTo>
                  <a:lnTo>
                    <a:pt x="391052" y="32502"/>
                  </a:lnTo>
                  <a:lnTo>
                    <a:pt x="326122" y="32502"/>
                  </a:lnTo>
                  <a:lnTo>
                    <a:pt x="326122" y="0"/>
                  </a:lnTo>
                  <a:lnTo>
                    <a:pt x="228611" y="0"/>
                  </a:lnTo>
                  <a:lnTo>
                    <a:pt x="228611" y="32502"/>
                  </a:lnTo>
                  <a:lnTo>
                    <a:pt x="163604" y="32502"/>
                  </a:lnTo>
                  <a:lnTo>
                    <a:pt x="163604" y="0"/>
                  </a:lnTo>
                  <a:lnTo>
                    <a:pt x="66093" y="0"/>
                  </a:lnTo>
                  <a:lnTo>
                    <a:pt x="66093" y="32502"/>
                  </a:lnTo>
                  <a:lnTo>
                    <a:pt x="0" y="32502"/>
                  </a:lnTo>
                  <a:lnTo>
                    <a:pt x="0" y="357499"/>
                  </a:lnTo>
                  <a:lnTo>
                    <a:pt x="228611" y="357499"/>
                  </a:lnTo>
                  <a:lnTo>
                    <a:pt x="228611" y="435992"/>
                  </a:lnTo>
                  <a:close/>
                  <a:moveTo>
                    <a:pt x="228533" y="494581"/>
                  </a:moveTo>
                  <a:lnTo>
                    <a:pt x="228533" y="522165"/>
                  </a:lnTo>
                  <a:lnTo>
                    <a:pt x="210226" y="522165"/>
                  </a:lnTo>
                  <a:lnTo>
                    <a:pt x="228533" y="494581"/>
                  </a:lnTo>
                  <a:close/>
                  <a:moveTo>
                    <a:pt x="344507" y="522165"/>
                  </a:moveTo>
                  <a:lnTo>
                    <a:pt x="326044" y="522165"/>
                  </a:lnTo>
                  <a:lnTo>
                    <a:pt x="326044" y="494581"/>
                  </a:lnTo>
                  <a:lnTo>
                    <a:pt x="344507" y="522165"/>
                  </a:lnTo>
                  <a:close/>
                  <a:moveTo>
                    <a:pt x="293619" y="522165"/>
                  </a:moveTo>
                  <a:lnTo>
                    <a:pt x="261037" y="522165"/>
                  </a:lnTo>
                  <a:lnTo>
                    <a:pt x="261037" y="357499"/>
                  </a:lnTo>
                  <a:lnTo>
                    <a:pt x="293619" y="357499"/>
                  </a:lnTo>
                  <a:lnTo>
                    <a:pt x="293619" y="522165"/>
                  </a:lnTo>
                  <a:close/>
                  <a:moveTo>
                    <a:pt x="423555" y="32494"/>
                  </a:moveTo>
                  <a:lnTo>
                    <a:pt x="456059" y="32494"/>
                  </a:lnTo>
                  <a:lnTo>
                    <a:pt x="456059" y="64996"/>
                  </a:lnTo>
                  <a:lnTo>
                    <a:pt x="423555" y="64996"/>
                  </a:lnTo>
                  <a:lnTo>
                    <a:pt x="423555" y="32494"/>
                  </a:lnTo>
                  <a:close/>
                  <a:moveTo>
                    <a:pt x="261037" y="32494"/>
                  </a:moveTo>
                  <a:lnTo>
                    <a:pt x="293619" y="32494"/>
                  </a:lnTo>
                  <a:lnTo>
                    <a:pt x="293619" y="64996"/>
                  </a:lnTo>
                  <a:lnTo>
                    <a:pt x="261037" y="64996"/>
                  </a:lnTo>
                  <a:lnTo>
                    <a:pt x="261037" y="32494"/>
                  </a:lnTo>
                  <a:close/>
                  <a:moveTo>
                    <a:pt x="98597" y="32494"/>
                  </a:moveTo>
                  <a:lnTo>
                    <a:pt x="131101" y="32494"/>
                  </a:lnTo>
                  <a:lnTo>
                    <a:pt x="131101" y="64996"/>
                  </a:lnTo>
                  <a:lnTo>
                    <a:pt x="98597" y="64996"/>
                  </a:lnTo>
                  <a:lnTo>
                    <a:pt x="98597" y="32494"/>
                  </a:lnTo>
                  <a:close/>
                  <a:moveTo>
                    <a:pt x="32503" y="64996"/>
                  </a:moveTo>
                  <a:lnTo>
                    <a:pt x="66093" y="64996"/>
                  </a:lnTo>
                  <a:lnTo>
                    <a:pt x="66093" y="97498"/>
                  </a:lnTo>
                  <a:lnTo>
                    <a:pt x="163526" y="97498"/>
                  </a:lnTo>
                  <a:lnTo>
                    <a:pt x="163526" y="64996"/>
                  </a:lnTo>
                  <a:lnTo>
                    <a:pt x="228533" y="64996"/>
                  </a:lnTo>
                  <a:lnTo>
                    <a:pt x="228533" y="97498"/>
                  </a:lnTo>
                  <a:lnTo>
                    <a:pt x="326044" y="97498"/>
                  </a:lnTo>
                  <a:lnTo>
                    <a:pt x="326044" y="64996"/>
                  </a:lnTo>
                  <a:lnTo>
                    <a:pt x="391052" y="64996"/>
                  </a:lnTo>
                  <a:lnTo>
                    <a:pt x="391052" y="97498"/>
                  </a:lnTo>
                  <a:lnTo>
                    <a:pt x="488563" y="97498"/>
                  </a:lnTo>
                  <a:lnTo>
                    <a:pt x="488563" y="64996"/>
                  </a:lnTo>
                  <a:lnTo>
                    <a:pt x="522152" y="64996"/>
                  </a:lnTo>
                  <a:lnTo>
                    <a:pt x="522152" y="324997"/>
                  </a:lnTo>
                  <a:lnTo>
                    <a:pt x="32426" y="324997"/>
                  </a:lnTo>
                  <a:lnTo>
                    <a:pt x="32426" y="6499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3" name="Google Shape;333;p40"/>
          <p:cNvGrpSpPr/>
          <p:nvPr/>
        </p:nvGrpSpPr>
        <p:grpSpPr>
          <a:xfrm>
            <a:off x="716635" y="3121425"/>
            <a:ext cx="376777" cy="376786"/>
            <a:chOff x="11210627" y="3203526"/>
            <a:chExt cx="554655" cy="554668"/>
          </a:xfrm>
        </p:grpSpPr>
        <p:sp>
          <p:nvSpPr>
            <p:cNvPr id="334" name="Google Shape;334;p40"/>
            <p:cNvSpPr/>
            <p:nvPr/>
          </p:nvSpPr>
          <p:spPr>
            <a:xfrm>
              <a:off x="11439160" y="3463526"/>
              <a:ext cx="97510" cy="32502"/>
            </a:xfrm>
            <a:custGeom>
              <a:rect b="b" l="l" r="r" t="t"/>
              <a:pathLst>
                <a:path extrusionOk="0" h="32502" w="97510">
                  <a:moveTo>
                    <a:pt x="0" y="0"/>
                  </a:moveTo>
                  <a:lnTo>
                    <a:pt x="97511" y="0"/>
                  </a:lnTo>
                  <a:lnTo>
                    <a:pt x="97511"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40"/>
            <p:cNvSpPr/>
            <p:nvPr/>
          </p:nvSpPr>
          <p:spPr>
            <a:xfrm>
              <a:off x="11439160" y="3333518"/>
              <a:ext cx="97510" cy="97490"/>
            </a:xfrm>
            <a:custGeom>
              <a:rect b="b" l="l" r="r" t="t"/>
              <a:pathLst>
                <a:path extrusionOk="0" h="97490" w="97510">
                  <a:moveTo>
                    <a:pt x="48795" y="97490"/>
                  </a:moveTo>
                  <a:cubicBezTo>
                    <a:pt x="75635" y="97490"/>
                    <a:pt x="97511" y="75623"/>
                    <a:pt x="97511" y="48745"/>
                  </a:cubicBezTo>
                  <a:cubicBezTo>
                    <a:pt x="97511" y="21867"/>
                    <a:pt x="75635" y="0"/>
                    <a:pt x="48795" y="0"/>
                  </a:cubicBezTo>
                  <a:cubicBezTo>
                    <a:pt x="21876" y="0"/>
                    <a:pt x="0" y="21867"/>
                    <a:pt x="0" y="48745"/>
                  </a:cubicBezTo>
                  <a:cubicBezTo>
                    <a:pt x="0" y="75623"/>
                    <a:pt x="21876" y="97490"/>
                    <a:pt x="48795" y="97490"/>
                  </a:cubicBezTo>
                  <a:close/>
                  <a:moveTo>
                    <a:pt x="48795" y="32494"/>
                  </a:moveTo>
                  <a:cubicBezTo>
                    <a:pt x="57716" y="32494"/>
                    <a:pt x="65007" y="39786"/>
                    <a:pt x="65007" y="48745"/>
                  </a:cubicBezTo>
                  <a:cubicBezTo>
                    <a:pt x="65007" y="57704"/>
                    <a:pt x="57716" y="64996"/>
                    <a:pt x="48795" y="64996"/>
                  </a:cubicBezTo>
                  <a:cubicBezTo>
                    <a:pt x="39795" y="64996"/>
                    <a:pt x="32504" y="57704"/>
                    <a:pt x="32504" y="48745"/>
                  </a:cubicBezTo>
                  <a:cubicBezTo>
                    <a:pt x="32504" y="39786"/>
                    <a:pt x="39795" y="32494"/>
                    <a:pt x="48795" y="3249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40"/>
            <p:cNvSpPr/>
            <p:nvPr/>
          </p:nvSpPr>
          <p:spPr>
            <a:xfrm>
              <a:off x="11210627" y="3203526"/>
              <a:ext cx="554655" cy="554668"/>
            </a:xfrm>
            <a:custGeom>
              <a:rect b="b" l="l" r="r" t="t"/>
              <a:pathLst>
                <a:path extrusionOk="0" h="554668" w="554655">
                  <a:moveTo>
                    <a:pt x="293619" y="32983"/>
                  </a:moveTo>
                  <a:lnTo>
                    <a:pt x="293619" y="0"/>
                  </a:lnTo>
                  <a:lnTo>
                    <a:pt x="261037" y="0"/>
                  </a:lnTo>
                  <a:lnTo>
                    <a:pt x="261037" y="32983"/>
                  </a:lnTo>
                  <a:cubicBezTo>
                    <a:pt x="115663" y="41391"/>
                    <a:pt x="0" y="161843"/>
                    <a:pt x="0" y="308722"/>
                  </a:cubicBezTo>
                  <a:lnTo>
                    <a:pt x="0" y="463693"/>
                  </a:lnTo>
                  <a:cubicBezTo>
                    <a:pt x="0" y="492968"/>
                    <a:pt x="14429" y="520699"/>
                    <a:pt x="38709" y="537866"/>
                  </a:cubicBezTo>
                  <a:cubicBezTo>
                    <a:pt x="62835" y="554962"/>
                    <a:pt x="92313" y="559252"/>
                    <a:pt x="119697" y="549633"/>
                  </a:cubicBezTo>
                  <a:cubicBezTo>
                    <a:pt x="221319" y="513888"/>
                    <a:pt x="333337" y="513888"/>
                    <a:pt x="434959" y="549633"/>
                  </a:cubicBezTo>
                  <a:cubicBezTo>
                    <a:pt x="462498" y="559329"/>
                    <a:pt x="492053" y="554814"/>
                    <a:pt x="515946" y="537866"/>
                  </a:cubicBezTo>
                  <a:cubicBezTo>
                    <a:pt x="540227" y="520691"/>
                    <a:pt x="554656" y="492968"/>
                    <a:pt x="554656" y="463693"/>
                  </a:cubicBezTo>
                  <a:cubicBezTo>
                    <a:pt x="554656" y="446092"/>
                    <a:pt x="554656" y="324035"/>
                    <a:pt x="554656" y="308722"/>
                  </a:cubicBezTo>
                  <a:cubicBezTo>
                    <a:pt x="554656" y="161843"/>
                    <a:pt x="438992" y="41391"/>
                    <a:pt x="293619" y="32983"/>
                  </a:cubicBezTo>
                  <a:close/>
                  <a:moveTo>
                    <a:pt x="391052" y="308730"/>
                  </a:moveTo>
                  <a:lnTo>
                    <a:pt x="391052" y="352906"/>
                  </a:lnTo>
                  <a:cubicBezTo>
                    <a:pt x="353583" y="357444"/>
                    <a:pt x="315572" y="359725"/>
                    <a:pt x="277328" y="359725"/>
                  </a:cubicBezTo>
                  <a:cubicBezTo>
                    <a:pt x="239006" y="359725"/>
                    <a:pt x="201073" y="357444"/>
                    <a:pt x="163604" y="352906"/>
                  </a:cubicBezTo>
                  <a:lnTo>
                    <a:pt x="163604" y="308730"/>
                  </a:lnTo>
                  <a:cubicBezTo>
                    <a:pt x="163604" y="215785"/>
                    <a:pt x="200219" y="64981"/>
                    <a:pt x="277328" y="64981"/>
                  </a:cubicBezTo>
                  <a:cubicBezTo>
                    <a:pt x="357617" y="64981"/>
                    <a:pt x="391052" y="223891"/>
                    <a:pt x="391052" y="308730"/>
                  </a:cubicBezTo>
                  <a:close/>
                  <a:moveTo>
                    <a:pt x="194867" y="79215"/>
                  </a:moveTo>
                  <a:cubicBezTo>
                    <a:pt x="156080" y="128402"/>
                    <a:pt x="131101" y="212023"/>
                    <a:pt x="131101" y="308730"/>
                  </a:cubicBezTo>
                  <a:lnTo>
                    <a:pt x="131101" y="348392"/>
                  </a:lnTo>
                  <a:cubicBezTo>
                    <a:pt x="97744" y="343148"/>
                    <a:pt x="64775" y="336097"/>
                    <a:pt x="32503" y="327254"/>
                  </a:cubicBezTo>
                  <a:lnTo>
                    <a:pt x="32503" y="308730"/>
                  </a:lnTo>
                  <a:cubicBezTo>
                    <a:pt x="32503" y="203118"/>
                    <a:pt x="100303" y="112989"/>
                    <a:pt x="194867" y="79215"/>
                  </a:cubicBezTo>
                  <a:close/>
                  <a:moveTo>
                    <a:pt x="522152" y="463662"/>
                  </a:moveTo>
                  <a:cubicBezTo>
                    <a:pt x="522152" y="482410"/>
                    <a:pt x="512843" y="500228"/>
                    <a:pt x="497173" y="511313"/>
                  </a:cubicBezTo>
                  <a:cubicBezTo>
                    <a:pt x="481736" y="522235"/>
                    <a:pt x="463040" y="525012"/>
                    <a:pt x="445741" y="518946"/>
                  </a:cubicBezTo>
                  <a:cubicBezTo>
                    <a:pt x="391439" y="499856"/>
                    <a:pt x="334422" y="490307"/>
                    <a:pt x="277328" y="490307"/>
                  </a:cubicBezTo>
                  <a:cubicBezTo>
                    <a:pt x="220311" y="490307"/>
                    <a:pt x="163216" y="499856"/>
                    <a:pt x="108914" y="518946"/>
                  </a:cubicBezTo>
                  <a:cubicBezTo>
                    <a:pt x="91615" y="525020"/>
                    <a:pt x="72920" y="522235"/>
                    <a:pt x="57482" y="511313"/>
                  </a:cubicBezTo>
                  <a:cubicBezTo>
                    <a:pt x="41812" y="500228"/>
                    <a:pt x="32503" y="482410"/>
                    <a:pt x="32503" y="463662"/>
                  </a:cubicBezTo>
                  <a:lnTo>
                    <a:pt x="32503" y="360865"/>
                  </a:lnTo>
                  <a:cubicBezTo>
                    <a:pt x="111474" y="381654"/>
                    <a:pt x="193703" y="392181"/>
                    <a:pt x="277328" y="392181"/>
                  </a:cubicBezTo>
                  <a:cubicBezTo>
                    <a:pt x="360953" y="392181"/>
                    <a:pt x="443182" y="381654"/>
                    <a:pt x="522152" y="360865"/>
                  </a:cubicBezTo>
                  <a:lnTo>
                    <a:pt x="522152" y="463662"/>
                  </a:lnTo>
                  <a:lnTo>
                    <a:pt x="522152" y="463662"/>
                  </a:lnTo>
                  <a:close/>
                  <a:moveTo>
                    <a:pt x="522152" y="327254"/>
                  </a:moveTo>
                  <a:cubicBezTo>
                    <a:pt x="489881" y="336089"/>
                    <a:pt x="456990" y="343148"/>
                    <a:pt x="423555" y="348392"/>
                  </a:cubicBezTo>
                  <a:lnTo>
                    <a:pt x="423555" y="308730"/>
                  </a:lnTo>
                  <a:cubicBezTo>
                    <a:pt x="423555" y="212023"/>
                    <a:pt x="398576" y="128402"/>
                    <a:pt x="359789" y="79215"/>
                  </a:cubicBezTo>
                  <a:cubicBezTo>
                    <a:pt x="454353" y="112981"/>
                    <a:pt x="522152" y="203110"/>
                    <a:pt x="522152" y="308730"/>
                  </a:cubicBezTo>
                  <a:lnTo>
                    <a:pt x="522152" y="32725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7" name="Google Shape;337;p40"/>
          <p:cNvGrpSpPr/>
          <p:nvPr/>
        </p:nvGrpSpPr>
        <p:grpSpPr>
          <a:xfrm>
            <a:off x="4833961" y="1523680"/>
            <a:ext cx="376777" cy="242854"/>
            <a:chOff x="11210627" y="2423803"/>
            <a:chExt cx="554655" cy="357506"/>
          </a:xfrm>
        </p:grpSpPr>
        <p:sp>
          <p:nvSpPr>
            <p:cNvPr id="338" name="Google Shape;338;p40"/>
            <p:cNvSpPr/>
            <p:nvPr/>
          </p:nvSpPr>
          <p:spPr>
            <a:xfrm>
              <a:off x="11266635" y="2501226"/>
              <a:ext cx="247616" cy="182585"/>
            </a:xfrm>
            <a:custGeom>
              <a:rect b="b" l="l" r="r" t="t"/>
              <a:pathLst>
                <a:path extrusionOk="0" h="182585" w="247616">
                  <a:moveTo>
                    <a:pt x="140099" y="97498"/>
                  </a:moveTo>
                  <a:lnTo>
                    <a:pt x="91304" y="0"/>
                  </a:lnTo>
                  <a:lnTo>
                    <a:pt x="0" y="182585"/>
                  </a:lnTo>
                  <a:lnTo>
                    <a:pt x="247616" y="182585"/>
                  </a:lnTo>
                  <a:lnTo>
                    <a:pt x="172525" y="32502"/>
                  </a:lnTo>
                  <a:lnTo>
                    <a:pt x="140099" y="97498"/>
                  </a:lnTo>
                  <a:close/>
                  <a:moveTo>
                    <a:pt x="52595" y="150083"/>
                  </a:moveTo>
                  <a:lnTo>
                    <a:pt x="91304" y="72668"/>
                  </a:lnTo>
                  <a:lnTo>
                    <a:pt x="121869" y="133832"/>
                  </a:lnTo>
                  <a:lnTo>
                    <a:pt x="113801" y="150083"/>
                  </a:lnTo>
                  <a:lnTo>
                    <a:pt x="52595" y="150083"/>
                  </a:lnTo>
                  <a:close/>
                  <a:moveTo>
                    <a:pt x="150106" y="150083"/>
                  </a:moveTo>
                  <a:lnTo>
                    <a:pt x="172525" y="105170"/>
                  </a:lnTo>
                  <a:lnTo>
                    <a:pt x="195021" y="150083"/>
                  </a:lnTo>
                  <a:lnTo>
                    <a:pt x="150106" y="15008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40"/>
            <p:cNvSpPr/>
            <p:nvPr/>
          </p:nvSpPr>
          <p:spPr>
            <a:xfrm>
              <a:off x="11210627" y="2423803"/>
              <a:ext cx="554655" cy="357506"/>
            </a:xfrm>
            <a:custGeom>
              <a:rect b="b" l="l" r="r" t="t"/>
              <a:pathLst>
                <a:path extrusionOk="0" h="357506" w="554655">
                  <a:moveTo>
                    <a:pt x="375925" y="357507"/>
                  </a:moveTo>
                  <a:cubicBezTo>
                    <a:pt x="474444" y="357507"/>
                    <a:pt x="554656" y="277322"/>
                    <a:pt x="554656" y="178753"/>
                  </a:cubicBezTo>
                  <a:cubicBezTo>
                    <a:pt x="554656" y="80185"/>
                    <a:pt x="474522" y="0"/>
                    <a:pt x="375925" y="0"/>
                  </a:cubicBezTo>
                  <a:cubicBezTo>
                    <a:pt x="369641" y="0"/>
                    <a:pt x="41812" y="0"/>
                    <a:pt x="0" y="0"/>
                  </a:cubicBezTo>
                  <a:lnTo>
                    <a:pt x="0" y="357499"/>
                  </a:lnTo>
                  <a:lnTo>
                    <a:pt x="375925" y="357499"/>
                  </a:lnTo>
                  <a:close/>
                  <a:moveTo>
                    <a:pt x="375925" y="32510"/>
                  </a:moveTo>
                  <a:cubicBezTo>
                    <a:pt x="456525" y="32510"/>
                    <a:pt x="522152" y="98119"/>
                    <a:pt x="522152" y="178761"/>
                  </a:cubicBezTo>
                  <a:cubicBezTo>
                    <a:pt x="522152" y="259403"/>
                    <a:pt x="456525" y="325012"/>
                    <a:pt x="375925" y="325012"/>
                  </a:cubicBezTo>
                  <a:cubicBezTo>
                    <a:pt x="370494" y="325012"/>
                    <a:pt x="365064" y="324702"/>
                    <a:pt x="359634" y="324105"/>
                  </a:cubicBezTo>
                  <a:lnTo>
                    <a:pt x="359634" y="224714"/>
                  </a:lnTo>
                  <a:cubicBezTo>
                    <a:pt x="364754" y="226521"/>
                    <a:pt x="370185" y="227506"/>
                    <a:pt x="375925" y="227506"/>
                  </a:cubicBezTo>
                  <a:cubicBezTo>
                    <a:pt x="402766" y="227506"/>
                    <a:pt x="424641" y="205639"/>
                    <a:pt x="424641" y="178753"/>
                  </a:cubicBezTo>
                  <a:cubicBezTo>
                    <a:pt x="424641" y="151867"/>
                    <a:pt x="402843" y="130000"/>
                    <a:pt x="375925" y="130000"/>
                  </a:cubicBezTo>
                  <a:cubicBezTo>
                    <a:pt x="370262" y="130000"/>
                    <a:pt x="364754" y="130993"/>
                    <a:pt x="359634" y="132793"/>
                  </a:cubicBezTo>
                  <a:lnTo>
                    <a:pt x="359634" y="33402"/>
                  </a:lnTo>
                  <a:cubicBezTo>
                    <a:pt x="365064" y="32820"/>
                    <a:pt x="370494" y="32510"/>
                    <a:pt x="375925" y="32510"/>
                  </a:cubicBezTo>
                  <a:close/>
                  <a:moveTo>
                    <a:pt x="359634" y="178761"/>
                  </a:moveTo>
                  <a:cubicBezTo>
                    <a:pt x="359634" y="169802"/>
                    <a:pt x="366926" y="162510"/>
                    <a:pt x="375925" y="162510"/>
                  </a:cubicBezTo>
                  <a:cubicBezTo>
                    <a:pt x="384846" y="162510"/>
                    <a:pt x="392138" y="169802"/>
                    <a:pt x="392138" y="178761"/>
                  </a:cubicBezTo>
                  <a:cubicBezTo>
                    <a:pt x="392138" y="187720"/>
                    <a:pt x="384846" y="195012"/>
                    <a:pt x="375925" y="195012"/>
                  </a:cubicBezTo>
                  <a:cubicBezTo>
                    <a:pt x="366926" y="195012"/>
                    <a:pt x="359634" y="187720"/>
                    <a:pt x="359634" y="178761"/>
                  </a:cubicBezTo>
                  <a:close/>
                  <a:moveTo>
                    <a:pt x="327131" y="325005"/>
                  </a:moveTo>
                  <a:lnTo>
                    <a:pt x="32503" y="325005"/>
                  </a:lnTo>
                  <a:lnTo>
                    <a:pt x="32503" y="32502"/>
                  </a:lnTo>
                  <a:lnTo>
                    <a:pt x="327131" y="32502"/>
                  </a:lnTo>
                  <a:lnTo>
                    <a:pt x="327131" y="325005"/>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0" name="Google Shape;340;p40"/>
          <p:cNvGrpSpPr/>
          <p:nvPr/>
        </p:nvGrpSpPr>
        <p:grpSpPr>
          <a:xfrm>
            <a:off x="716635" y="1457450"/>
            <a:ext cx="376777" cy="376791"/>
            <a:chOff x="11210627" y="1431515"/>
            <a:chExt cx="554655" cy="554675"/>
          </a:xfrm>
        </p:grpSpPr>
        <p:sp>
          <p:nvSpPr>
            <p:cNvPr id="341" name="Google Shape;341;p40"/>
            <p:cNvSpPr/>
            <p:nvPr/>
          </p:nvSpPr>
          <p:spPr>
            <a:xfrm>
              <a:off x="11471664" y="1856190"/>
              <a:ext cx="97510" cy="32502"/>
            </a:xfrm>
            <a:custGeom>
              <a:rect b="b" l="l" r="r" t="t"/>
              <a:pathLst>
                <a:path extrusionOk="0" h="32502" w="97510">
                  <a:moveTo>
                    <a:pt x="0" y="0"/>
                  </a:moveTo>
                  <a:lnTo>
                    <a:pt x="97511" y="0"/>
                  </a:lnTo>
                  <a:lnTo>
                    <a:pt x="97511"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 name="Google Shape;342;p40"/>
            <p:cNvSpPr/>
            <p:nvPr/>
          </p:nvSpPr>
          <p:spPr>
            <a:xfrm>
              <a:off x="11471664" y="1726189"/>
              <a:ext cx="97510" cy="32501"/>
            </a:xfrm>
            <a:custGeom>
              <a:rect b="b" l="l" r="r" t="t"/>
              <a:pathLst>
                <a:path extrusionOk="0" h="32501" w="97510">
                  <a:moveTo>
                    <a:pt x="0" y="0"/>
                  </a:moveTo>
                  <a:lnTo>
                    <a:pt x="97511" y="0"/>
                  </a:lnTo>
                  <a:lnTo>
                    <a:pt x="97511" y="32502"/>
                  </a:lnTo>
                  <a:lnTo>
                    <a:pt x="0" y="32502"/>
                  </a:lnTo>
                  <a:lnTo>
                    <a:pt x="0" y="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 name="Google Shape;343;p40"/>
            <p:cNvSpPr/>
            <p:nvPr/>
          </p:nvSpPr>
          <p:spPr>
            <a:xfrm>
              <a:off x="11210627" y="1431515"/>
              <a:ext cx="554655" cy="554675"/>
            </a:xfrm>
            <a:custGeom>
              <a:rect b="b" l="l" r="r" t="t"/>
              <a:pathLst>
                <a:path extrusionOk="0" h="554675" w="554655">
                  <a:moveTo>
                    <a:pt x="32503" y="197176"/>
                  </a:moveTo>
                  <a:lnTo>
                    <a:pt x="130014" y="197176"/>
                  </a:lnTo>
                  <a:lnTo>
                    <a:pt x="130014" y="522173"/>
                  </a:lnTo>
                  <a:lnTo>
                    <a:pt x="162518" y="522173"/>
                  </a:lnTo>
                  <a:lnTo>
                    <a:pt x="162518" y="554675"/>
                  </a:lnTo>
                  <a:lnTo>
                    <a:pt x="195021" y="554675"/>
                  </a:lnTo>
                  <a:lnTo>
                    <a:pt x="195021" y="522173"/>
                  </a:lnTo>
                  <a:lnTo>
                    <a:pt x="424641" y="522173"/>
                  </a:lnTo>
                  <a:lnTo>
                    <a:pt x="424641" y="554675"/>
                  </a:lnTo>
                  <a:lnTo>
                    <a:pt x="457145" y="554675"/>
                  </a:lnTo>
                  <a:lnTo>
                    <a:pt x="457145" y="522173"/>
                  </a:lnTo>
                  <a:lnTo>
                    <a:pt x="489649" y="522173"/>
                  </a:lnTo>
                  <a:lnTo>
                    <a:pt x="489649" y="386929"/>
                  </a:lnTo>
                  <a:lnTo>
                    <a:pt x="554656" y="360935"/>
                  </a:lnTo>
                  <a:lnTo>
                    <a:pt x="542554" y="330760"/>
                  </a:lnTo>
                  <a:lnTo>
                    <a:pt x="489649" y="351922"/>
                  </a:lnTo>
                  <a:lnTo>
                    <a:pt x="489649" y="256929"/>
                  </a:lnTo>
                  <a:lnTo>
                    <a:pt x="554656" y="230927"/>
                  </a:lnTo>
                  <a:lnTo>
                    <a:pt x="542632" y="200752"/>
                  </a:lnTo>
                  <a:lnTo>
                    <a:pt x="489649" y="221921"/>
                  </a:lnTo>
                  <a:lnTo>
                    <a:pt x="489649" y="99670"/>
                  </a:lnTo>
                  <a:lnTo>
                    <a:pt x="130014" y="99670"/>
                  </a:lnTo>
                  <a:lnTo>
                    <a:pt x="130014" y="164666"/>
                  </a:lnTo>
                  <a:lnTo>
                    <a:pt x="65007" y="164666"/>
                  </a:lnTo>
                  <a:lnTo>
                    <a:pt x="65007" y="132164"/>
                  </a:lnTo>
                  <a:lnTo>
                    <a:pt x="97511" y="132164"/>
                  </a:lnTo>
                  <a:lnTo>
                    <a:pt x="97511" y="0"/>
                  </a:lnTo>
                  <a:lnTo>
                    <a:pt x="0" y="0"/>
                  </a:lnTo>
                  <a:lnTo>
                    <a:pt x="0" y="132164"/>
                  </a:lnTo>
                  <a:lnTo>
                    <a:pt x="32503" y="132164"/>
                  </a:lnTo>
                  <a:lnTo>
                    <a:pt x="32503" y="197176"/>
                  </a:lnTo>
                  <a:close/>
                  <a:moveTo>
                    <a:pt x="457145" y="262172"/>
                  </a:moveTo>
                  <a:lnTo>
                    <a:pt x="457145" y="359671"/>
                  </a:lnTo>
                  <a:lnTo>
                    <a:pt x="162518" y="359671"/>
                  </a:lnTo>
                  <a:lnTo>
                    <a:pt x="162518" y="262172"/>
                  </a:lnTo>
                  <a:lnTo>
                    <a:pt x="457145" y="262172"/>
                  </a:lnTo>
                  <a:close/>
                  <a:moveTo>
                    <a:pt x="293619" y="229671"/>
                  </a:moveTo>
                  <a:lnTo>
                    <a:pt x="293619" y="197169"/>
                  </a:lnTo>
                  <a:lnTo>
                    <a:pt x="408428" y="197169"/>
                  </a:lnTo>
                  <a:cubicBezTo>
                    <a:pt x="426736" y="197169"/>
                    <a:pt x="443569" y="191103"/>
                    <a:pt x="457145" y="180871"/>
                  </a:cubicBezTo>
                  <a:lnTo>
                    <a:pt x="457145" y="229663"/>
                  </a:lnTo>
                  <a:lnTo>
                    <a:pt x="293619" y="229663"/>
                  </a:lnTo>
                  <a:close/>
                  <a:moveTo>
                    <a:pt x="162518" y="489671"/>
                  </a:moveTo>
                  <a:lnTo>
                    <a:pt x="162518" y="392173"/>
                  </a:lnTo>
                  <a:lnTo>
                    <a:pt x="457145" y="392173"/>
                  </a:lnTo>
                  <a:lnTo>
                    <a:pt x="457145" y="489671"/>
                  </a:lnTo>
                  <a:lnTo>
                    <a:pt x="162518" y="489671"/>
                  </a:lnTo>
                  <a:close/>
                  <a:moveTo>
                    <a:pt x="454353" y="132172"/>
                  </a:moveTo>
                  <a:cubicBezTo>
                    <a:pt x="447681" y="151084"/>
                    <a:pt x="429606" y="164674"/>
                    <a:pt x="408428" y="164674"/>
                  </a:cubicBezTo>
                  <a:lnTo>
                    <a:pt x="261037" y="164674"/>
                  </a:lnTo>
                  <a:lnTo>
                    <a:pt x="261037" y="229678"/>
                  </a:lnTo>
                  <a:lnTo>
                    <a:pt x="162518" y="229678"/>
                  </a:lnTo>
                  <a:lnTo>
                    <a:pt x="162518" y="132180"/>
                  </a:lnTo>
                  <a:lnTo>
                    <a:pt x="454353" y="132180"/>
                  </a:lnTo>
                  <a:close/>
                  <a:moveTo>
                    <a:pt x="32503" y="32510"/>
                  </a:moveTo>
                  <a:lnTo>
                    <a:pt x="65007" y="32510"/>
                  </a:lnTo>
                  <a:lnTo>
                    <a:pt x="65007" y="99678"/>
                  </a:lnTo>
                  <a:lnTo>
                    <a:pt x="32503" y="99678"/>
                  </a:lnTo>
                  <a:lnTo>
                    <a:pt x="32503" y="3251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Six recommendations</a:t>
            </a:r>
            <a:endParaRPr/>
          </a:p>
        </p:txBody>
      </p:sp>
      <p:sp>
        <p:nvSpPr>
          <p:cNvPr id="349" name="Google Shape;349;p41"/>
          <p:cNvSpPr txBox="1"/>
          <p:nvPr>
            <p:ph idx="1" type="subTitle"/>
          </p:nvPr>
        </p:nvSpPr>
        <p:spPr>
          <a:xfrm>
            <a:off x="1017326" y="1786350"/>
            <a:ext cx="1975200" cy="10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your pitch deck clearly and make sure all the important points are easy to </a:t>
            </a:r>
            <a:r>
              <a:rPr lang="en"/>
              <a:t>understand</a:t>
            </a:r>
            <a:endParaRPr/>
          </a:p>
        </p:txBody>
      </p:sp>
      <p:sp>
        <p:nvSpPr>
          <p:cNvPr id="350" name="Google Shape;350;p41"/>
          <p:cNvSpPr txBox="1"/>
          <p:nvPr>
            <p:ph idx="2" type="subTitle"/>
          </p:nvPr>
        </p:nvSpPr>
        <p:spPr>
          <a:xfrm>
            <a:off x="3709511" y="1786359"/>
            <a:ext cx="1975200" cy="10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Incorporate visuals or graphics to illustrate your message and keep the audience engaged</a:t>
            </a:r>
            <a:endParaRPr/>
          </a:p>
        </p:txBody>
      </p:sp>
      <p:sp>
        <p:nvSpPr>
          <p:cNvPr id="351" name="Google Shape;351;p41"/>
          <p:cNvSpPr txBox="1"/>
          <p:nvPr>
            <p:ph idx="3" type="subTitle"/>
          </p:nvPr>
        </p:nvSpPr>
        <p:spPr>
          <a:xfrm>
            <a:off x="1017326" y="3346400"/>
            <a:ext cx="1975200" cy="10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impactful stories, statistics, or facts that will help your audience remember your</a:t>
            </a:r>
            <a:endParaRPr/>
          </a:p>
          <a:p>
            <a:pPr indent="0" lvl="0" marL="0" rtl="0" algn="l">
              <a:spcBef>
                <a:spcPts val="0"/>
              </a:spcBef>
              <a:spcAft>
                <a:spcPts val="0"/>
              </a:spcAft>
              <a:buNone/>
            </a:pPr>
            <a:r>
              <a:rPr lang="en"/>
              <a:t>message afterwards</a:t>
            </a:r>
            <a:endParaRPr/>
          </a:p>
        </p:txBody>
      </p:sp>
      <p:sp>
        <p:nvSpPr>
          <p:cNvPr id="352" name="Google Shape;352;p41"/>
          <p:cNvSpPr txBox="1"/>
          <p:nvPr>
            <p:ph idx="4" type="subTitle"/>
          </p:nvPr>
        </p:nvSpPr>
        <p:spPr>
          <a:xfrm>
            <a:off x="3709499" y="3346400"/>
            <a:ext cx="1975200" cy="10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Practice presenting your deck beforehand with friends or colleagues for feedback, then use this input to refine it further</a:t>
            </a:r>
            <a:endParaRPr/>
          </a:p>
        </p:txBody>
      </p:sp>
      <p:sp>
        <p:nvSpPr>
          <p:cNvPr id="353" name="Google Shape;353;p41"/>
          <p:cNvSpPr txBox="1"/>
          <p:nvPr>
            <p:ph idx="7" type="subTitle"/>
          </p:nvPr>
        </p:nvSpPr>
        <p:spPr>
          <a:xfrm>
            <a:off x="1017326" y="1258579"/>
            <a:ext cx="1978200" cy="65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it </a:t>
            </a:r>
            <a:endParaRPr/>
          </a:p>
          <a:p>
            <a:pPr indent="0" lvl="0" marL="0" rtl="0" algn="l">
              <a:spcBef>
                <a:spcPts val="0"/>
              </a:spcBef>
              <a:spcAft>
                <a:spcPts val="0"/>
              </a:spcAft>
              <a:buNone/>
            </a:pPr>
            <a:r>
              <a:rPr lang="en"/>
              <a:t>simple</a:t>
            </a:r>
            <a:endParaRPr/>
          </a:p>
        </p:txBody>
      </p:sp>
      <p:sp>
        <p:nvSpPr>
          <p:cNvPr id="354" name="Google Shape;354;p41"/>
          <p:cNvSpPr txBox="1"/>
          <p:nvPr>
            <p:ph idx="8" type="subTitle"/>
          </p:nvPr>
        </p:nvSpPr>
        <p:spPr>
          <a:xfrm>
            <a:off x="3709511" y="1258588"/>
            <a:ext cx="1978200" cy="65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 </a:t>
            </a:r>
            <a:endParaRPr/>
          </a:p>
          <a:p>
            <a:pPr indent="0" lvl="0" marL="0" rtl="0" algn="l">
              <a:spcBef>
                <a:spcPts val="0"/>
              </a:spcBef>
              <a:spcAft>
                <a:spcPts val="0"/>
              </a:spcAft>
              <a:buNone/>
            </a:pPr>
            <a:r>
              <a:rPr lang="en"/>
              <a:t>visuals</a:t>
            </a:r>
            <a:endParaRPr/>
          </a:p>
        </p:txBody>
      </p:sp>
      <p:sp>
        <p:nvSpPr>
          <p:cNvPr id="355" name="Google Shape;355;p41"/>
          <p:cNvSpPr txBox="1"/>
          <p:nvPr>
            <p:ph idx="9" type="subTitle"/>
          </p:nvPr>
        </p:nvSpPr>
        <p:spPr>
          <a:xfrm>
            <a:off x="6401672" y="1258588"/>
            <a:ext cx="1978200" cy="65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a:t>
            </a:r>
            <a:endParaRPr/>
          </a:p>
          <a:p>
            <a:pPr indent="0" lvl="0" marL="0" rtl="0" algn="l">
              <a:spcBef>
                <a:spcPts val="0"/>
              </a:spcBef>
              <a:spcAft>
                <a:spcPts val="0"/>
              </a:spcAft>
              <a:buNone/>
            </a:pPr>
            <a:r>
              <a:rPr lang="en"/>
              <a:t>it short </a:t>
            </a:r>
            <a:endParaRPr/>
          </a:p>
        </p:txBody>
      </p:sp>
      <p:sp>
        <p:nvSpPr>
          <p:cNvPr id="356" name="Google Shape;356;p41"/>
          <p:cNvSpPr txBox="1"/>
          <p:nvPr>
            <p:ph idx="5" type="subTitle"/>
          </p:nvPr>
        </p:nvSpPr>
        <p:spPr>
          <a:xfrm>
            <a:off x="6401672" y="1786359"/>
            <a:ext cx="1975200" cy="10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good pitch deck should be concise and clear; avoid trying to cram in too much information</a:t>
            </a:r>
            <a:endParaRPr/>
          </a:p>
        </p:txBody>
      </p:sp>
      <p:sp>
        <p:nvSpPr>
          <p:cNvPr id="357" name="Google Shape;357;p41"/>
          <p:cNvSpPr txBox="1"/>
          <p:nvPr>
            <p:ph idx="6" type="subTitle"/>
          </p:nvPr>
        </p:nvSpPr>
        <p:spPr>
          <a:xfrm>
            <a:off x="6401672" y="3346400"/>
            <a:ext cx="1975200" cy="10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an overview of your business; focus on key points that get the most important ideas across</a:t>
            </a:r>
            <a:endParaRPr/>
          </a:p>
        </p:txBody>
      </p:sp>
      <p:sp>
        <p:nvSpPr>
          <p:cNvPr id="358" name="Google Shape;358;p41"/>
          <p:cNvSpPr txBox="1"/>
          <p:nvPr>
            <p:ph idx="13" type="subTitle"/>
          </p:nvPr>
        </p:nvSpPr>
        <p:spPr>
          <a:xfrm>
            <a:off x="1017326" y="2815504"/>
            <a:ext cx="1975200" cy="65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Make it memorable </a:t>
            </a:r>
            <a:endParaRPr/>
          </a:p>
        </p:txBody>
      </p:sp>
      <p:sp>
        <p:nvSpPr>
          <p:cNvPr id="359" name="Google Shape;359;p41"/>
          <p:cNvSpPr txBox="1"/>
          <p:nvPr>
            <p:ph idx="14" type="subTitle"/>
          </p:nvPr>
        </p:nvSpPr>
        <p:spPr>
          <a:xfrm>
            <a:off x="3709511" y="2815504"/>
            <a:ext cx="1978200" cy="65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 &amp; </a:t>
            </a:r>
            <a:endParaRPr/>
          </a:p>
          <a:p>
            <a:pPr indent="0" lvl="0" marL="0" rtl="0" algn="l">
              <a:spcBef>
                <a:spcPts val="0"/>
              </a:spcBef>
              <a:spcAft>
                <a:spcPts val="0"/>
              </a:spcAft>
              <a:buNone/>
            </a:pPr>
            <a:r>
              <a:rPr lang="en"/>
              <a:t>iterate </a:t>
            </a:r>
            <a:endParaRPr/>
          </a:p>
        </p:txBody>
      </p:sp>
      <p:sp>
        <p:nvSpPr>
          <p:cNvPr id="360" name="Google Shape;360;p41"/>
          <p:cNvSpPr txBox="1"/>
          <p:nvPr>
            <p:ph idx="15" type="subTitle"/>
          </p:nvPr>
        </p:nvSpPr>
        <p:spPr>
          <a:xfrm>
            <a:off x="6401672" y="2815504"/>
            <a:ext cx="1978200" cy="65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a:t>
            </a:r>
            <a:endParaRPr/>
          </a:p>
          <a:p>
            <a:pPr indent="0" lvl="0" marL="0" rtl="0" algn="l">
              <a:spcBef>
                <a:spcPts val="0"/>
              </a:spcBef>
              <a:spcAft>
                <a:spcPts val="0"/>
              </a:spcAft>
              <a:buNone/>
            </a:pPr>
            <a:r>
              <a:rPr lang="en"/>
              <a:t>points</a:t>
            </a:r>
            <a:endParaRPr/>
          </a:p>
        </p:txBody>
      </p:sp>
      <p:cxnSp>
        <p:nvCxnSpPr>
          <p:cNvPr id="361" name="Google Shape;361;p41"/>
          <p:cNvCxnSpPr/>
          <p:nvPr/>
        </p:nvCxnSpPr>
        <p:spPr>
          <a:xfrm flipH="1">
            <a:off x="722750" y="1258600"/>
            <a:ext cx="3900" cy="3133800"/>
          </a:xfrm>
          <a:prstGeom prst="straightConnector1">
            <a:avLst/>
          </a:prstGeom>
          <a:noFill/>
          <a:ln cap="flat" cmpd="sng" w="9525">
            <a:solidFill>
              <a:schemeClr val="dk1"/>
            </a:solidFill>
            <a:prstDash val="solid"/>
            <a:round/>
            <a:headEnd len="med" w="med" type="none"/>
            <a:tailEnd len="med" w="med" type="none"/>
          </a:ln>
        </p:spPr>
      </p:cxnSp>
      <p:cxnSp>
        <p:nvCxnSpPr>
          <p:cNvPr id="362" name="Google Shape;362;p41"/>
          <p:cNvCxnSpPr/>
          <p:nvPr/>
        </p:nvCxnSpPr>
        <p:spPr>
          <a:xfrm flipH="1">
            <a:off x="3410560" y="1258600"/>
            <a:ext cx="3900" cy="3133800"/>
          </a:xfrm>
          <a:prstGeom prst="straightConnector1">
            <a:avLst/>
          </a:prstGeom>
          <a:noFill/>
          <a:ln cap="flat" cmpd="sng" w="9525">
            <a:solidFill>
              <a:schemeClr val="dk1"/>
            </a:solidFill>
            <a:prstDash val="solid"/>
            <a:round/>
            <a:headEnd len="med" w="med" type="none"/>
            <a:tailEnd len="med" w="med" type="none"/>
          </a:ln>
        </p:spPr>
      </p:cxnSp>
      <p:cxnSp>
        <p:nvCxnSpPr>
          <p:cNvPr id="363" name="Google Shape;363;p41"/>
          <p:cNvCxnSpPr/>
          <p:nvPr/>
        </p:nvCxnSpPr>
        <p:spPr>
          <a:xfrm flipH="1">
            <a:off x="6102750" y="1258600"/>
            <a:ext cx="3900" cy="31338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rand Key Pitch Deck by Slidesgo">
  <a:themeElements>
    <a:clrScheme name="Simple Light">
      <a:dk1>
        <a:srgbClr val="424651"/>
      </a:dk1>
      <a:lt1>
        <a:srgbClr val="EAEFF4"/>
      </a:lt1>
      <a:dk2>
        <a:srgbClr val="A3ABB7"/>
      </a:dk2>
      <a:lt2>
        <a:srgbClr val="518CDE"/>
      </a:lt2>
      <a:accent1>
        <a:srgbClr val="595BD1"/>
      </a:accent1>
      <a:accent2>
        <a:srgbClr val="FFFFFF"/>
      </a:accent2>
      <a:accent3>
        <a:srgbClr val="FFFFFF"/>
      </a:accent3>
      <a:accent4>
        <a:srgbClr val="FFFFFF"/>
      </a:accent4>
      <a:accent5>
        <a:srgbClr val="FFFFFF"/>
      </a:accent5>
      <a:accent6>
        <a:srgbClr val="FFFFFF"/>
      </a:accent6>
      <a:hlink>
        <a:srgbClr val="4246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